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lexandria" panose="020B0604020202020204" charset="-78"/>
      <p:regular r:id="rId34"/>
      <p:bold r:id="rId35"/>
    </p:embeddedFont>
    <p:embeddedFont>
      <p:font typeface="Alexandria ExtraBold" panose="020B0604020202020204" charset="-78"/>
      <p:bold r:id="rId36"/>
    </p:embeddedFont>
    <p:embeddedFont>
      <p:font typeface="Alexandria Medium" panose="020B0604020202020204" charset="-78"/>
      <p:regular r:id="rId37"/>
      <p:bold r:id="rId38"/>
    </p:embeddedFont>
    <p:embeddedFont>
      <p:font typeface="Anaheim" panose="020B0604020202020204" charset="0"/>
      <p:regular r:id="rId39"/>
    </p:embeddedFont>
    <p:embeddedFont>
      <p:font typeface="Bebas Neue" panose="020B0606020202050201" pitchFamily="34" charset="0"/>
      <p:regular r:id="rId40"/>
    </p:embeddedFont>
    <p:embeddedFont>
      <p:font typeface="DM Sans" panose="020F0502020204030204" pitchFamily="2" charset="0"/>
      <p:regular r:id="rId41"/>
      <p:bold r:id="rId42"/>
      <p:italic r:id="rId43"/>
      <p:boldItalic r:id="rId44"/>
    </p:embeddedFont>
    <p:embeddedFont>
      <p:font typeface="Maven Pro" panose="020B0604020202020204" charset="0"/>
      <p:regular r:id="rId45"/>
      <p:bold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Nunito Medium" panose="020B0604020202020204" charset="0"/>
      <p:regular r:id="rId51"/>
      <p:bold r:id="rId52"/>
      <p:italic r:id="rId53"/>
      <p:bold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  <p:embeddedFont>
      <p:font typeface="Urbanis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3" autoAdjust="0"/>
  </p:normalViewPr>
  <p:slideViewPr>
    <p:cSldViewPr snapToGrid="0">
      <p:cViewPr varScale="1">
        <p:scale>
          <a:sx n="217" d="100"/>
          <a:sy n="217" d="100"/>
        </p:scale>
        <p:origin x="113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768b54bb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6768b54bb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68b54bb5_3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6768b54bb5_3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6768b54bb5_3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6768b54bb5_3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6768b54bb5_3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6768b54bb5_3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6768b54bb5_3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6768b54bb5_3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b549a999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b549a999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6768b54bb5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6768b54bb5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6768b54bb5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6768b54bb5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b549a9994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b549a9994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b549a9994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b549a9994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6768b54bb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6768b54bb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6768b54bb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6768b54bb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6768b54bb5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6768b54bb5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6768b54bb5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6768b54bb5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6768b54bb5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6768b54bb5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6768b54bb5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6768b54bb5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768b54bb5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6768b54bb5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6768b54bb5_3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6768b54bb5_3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6768b54bb5_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6768b54bb5_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6768b54bb5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6768b54bb5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6768b54bb5_3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6768b54bb5_3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768b54bb5_3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768b54bb5_3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6768b54bb5_3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6768b54bb5_3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6768b54bb5_3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6768b54bb5_3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6768b54bb5_3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6768b54bb5_3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/" TargetMode="External"/><Relationship Id="rId2" Type="http://schemas.openxmlformats.org/officeDocument/2006/relationships/hyperlink" Target="https://slidesgo.com/fr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.freepik.com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2" hasCustomPrompt="1"/>
          </p:nvPr>
        </p:nvSpPr>
        <p:spPr>
          <a:xfrm>
            <a:off x="754950" y="157929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3" hasCustomPrompt="1"/>
          </p:nvPr>
        </p:nvSpPr>
        <p:spPr>
          <a:xfrm>
            <a:off x="754950" y="37796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4" hasCustomPrompt="1"/>
          </p:nvPr>
        </p:nvSpPr>
        <p:spPr>
          <a:xfrm>
            <a:off x="754950" y="267945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5" hasCustomPrompt="1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6" hasCustomPrompt="1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7" hasCustomPrompt="1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288" name="Google Shape;288;p13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291" name="Google Shape;291;p13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292" name="Google Shape;292;p13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9" name="Google Shape;299;p13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300" name="Google Shape;300;p13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3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14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4"/>
          <p:cNvGrpSpPr/>
          <p:nvPr/>
        </p:nvGrpSpPr>
        <p:grpSpPr>
          <a:xfrm>
            <a:off x="3499492" y="649407"/>
            <a:ext cx="1389771" cy="3835846"/>
            <a:chOff x="3499492" y="649407"/>
            <a:chExt cx="1389771" cy="3835846"/>
          </a:xfrm>
        </p:grpSpPr>
        <p:grpSp>
          <p:nvGrpSpPr>
            <p:cNvPr id="311" name="Google Shape;311;p14"/>
            <p:cNvGrpSpPr/>
            <p:nvPr/>
          </p:nvGrpSpPr>
          <p:grpSpPr>
            <a:xfrm>
              <a:off x="4751117" y="649407"/>
              <a:ext cx="138146" cy="138146"/>
              <a:chOff x="4315031" y="1267400"/>
              <a:chExt cx="298500" cy="298500"/>
            </a:xfrm>
          </p:grpSpPr>
          <p:sp>
            <p:nvSpPr>
              <p:cNvPr id="312" name="Google Shape;312;p14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>
              <a:off x="3499492" y="4347107"/>
              <a:ext cx="138146" cy="138146"/>
              <a:chOff x="4315031" y="1267400"/>
              <a:chExt cx="298500" cy="2985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14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318" name="Google Shape;318;p14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5"/>
          <p:cNvGrpSpPr/>
          <p:nvPr/>
        </p:nvGrpSpPr>
        <p:grpSpPr>
          <a:xfrm>
            <a:off x="-711475" y="-1311500"/>
            <a:ext cx="10538150" cy="7022125"/>
            <a:chOff x="-711475" y="-1311500"/>
            <a:chExt cx="10538150" cy="7022125"/>
          </a:xfrm>
        </p:grpSpPr>
        <p:sp>
          <p:nvSpPr>
            <p:cNvPr id="327" name="Google Shape;327;p15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-711475" y="-1311500"/>
              <a:ext cx="1424700" cy="1851000"/>
            </a:xfrm>
            <a:prstGeom prst="roundRect">
              <a:avLst>
                <a:gd name="adj" fmla="val 14849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4923125" y="2772201"/>
            <a:ext cx="3104100" cy="15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2"/>
          </p:nvPr>
        </p:nvSpPr>
        <p:spPr>
          <a:xfrm>
            <a:off x="722375" y="2772201"/>
            <a:ext cx="3104100" cy="15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3"/>
          </p:nvPr>
        </p:nvSpPr>
        <p:spPr>
          <a:xfrm>
            <a:off x="722377" y="2289500"/>
            <a:ext cx="3104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4"/>
          </p:nvPr>
        </p:nvSpPr>
        <p:spPr>
          <a:xfrm>
            <a:off x="4923126" y="2289500"/>
            <a:ext cx="3104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34" name="Google Shape;334;p15"/>
          <p:cNvGrpSpPr/>
          <p:nvPr/>
        </p:nvGrpSpPr>
        <p:grpSpPr>
          <a:xfrm>
            <a:off x="8361692" y="3510449"/>
            <a:ext cx="138146" cy="138146"/>
            <a:chOff x="4315031" y="1267400"/>
            <a:chExt cx="298500" cy="298500"/>
          </a:xfrm>
        </p:grpSpPr>
        <p:sp>
          <p:nvSpPr>
            <p:cNvPr id="335" name="Google Shape;335;p15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15"/>
          <p:cNvGrpSpPr/>
          <p:nvPr/>
        </p:nvGrpSpPr>
        <p:grpSpPr>
          <a:xfrm>
            <a:off x="8175477" y="4117150"/>
            <a:ext cx="510600" cy="486850"/>
            <a:chOff x="1973" y="306"/>
            <a:chExt cx="71" cy="67"/>
          </a:xfrm>
        </p:grpSpPr>
        <p:sp>
          <p:nvSpPr>
            <p:cNvPr id="338" name="Google Shape;338;p15"/>
            <p:cNvSpPr/>
            <p:nvPr/>
          </p:nvSpPr>
          <p:spPr>
            <a:xfrm>
              <a:off x="1973" y="306"/>
              <a:ext cx="71" cy="67"/>
            </a:xfrm>
            <a:custGeom>
              <a:avLst/>
              <a:gdLst/>
              <a:ahLst/>
              <a:cxnLst/>
              <a:rect l="l" t="t" r="r" b="b"/>
              <a:pathLst>
                <a:path w="944" h="931" extrusionOk="0">
                  <a:moveTo>
                    <a:pt x="912" y="414"/>
                  </a:moveTo>
                  <a:cubicBezTo>
                    <a:pt x="944" y="694"/>
                    <a:pt x="714" y="931"/>
                    <a:pt x="433" y="907"/>
                  </a:cubicBezTo>
                  <a:cubicBezTo>
                    <a:pt x="225" y="889"/>
                    <a:pt x="55" y="724"/>
                    <a:pt x="31" y="517"/>
                  </a:cubicBezTo>
                  <a:cubicBezTo>
                    <a:pt x="0" y="237"/>
                    <a:pt x="230" y="0"/>
                    <a:pt x="510" y="24"/>
                  </a:cubicBezTo>
                  <a:cubicBezTo>
                    <a:pt x="718" y="41"/>
                    <a:pt x="888" y="207"/>
                    <a:pt x="912" y="4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988" y="328"/>
              <a:ext cx="40" cy="17"/>
            </a:xfrm>
            <a:custGeom>
              <a:avLst/>
              <a:gdLst/>
              <a:ahLst/>
              <a:cxnLst/>
              <a:rect l="l" t="t" r="r" b="b"/>
              <a:pathLst>
                <a:path w="537" h="230" extrusionOk="0">
                  <a:moveTo>
                    <a:pt x="537" y="49"/>
                  </a:moveTo>
                  <a:cubicBezTo>
                    <a:pt x="299" y="217"/>
                    <a:pt x="299" y="217"/>
                    <a:pt x="299" y="217"/>
                  </a:cubicBezTo>
                  <a:cubicBezTo>
                    <a:pt x="281" y="230"/>
                    <a:pt x="257" y="230"/>
                    <a:pt x="239" y="21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22" y="0"/>
                    <a:pt x="48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516" y="0"/>
                    <a:pt x="537" y="19"/>
                    <a:pt x="537" y="43"/>
                  </a:cubicBezTo>
                  <a:lnTo>
                    <a:pt x="537" y="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988" y="335"/>
              <a:ext cx="40" cy="22"/>
            </a:xfrm>
            <a:custGeom>
              <a:avLst/>
              <a:gdLst/>
              <a:ahLst/>
              <a:cxnLst/>
              <a:rect l="l" t="t" r="r" b="b"/>
              <a:pathLst>
                <a:path w="537" h="298" extrusionOk="0">
                  <a:moveTo>
                    <a:pt x="239" y="16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5"/>
                    <a:pt x="26" y="298"/>
                    <a:pt x="57" y="29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512" y="298"/>
                    <a:pt x="537" y="275"/>
                    <a:pt x="537" y="247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299" y="168"/>
                    <a:pt x="299" y="168"/>
                    <a:pt x="299" y="168"/>
                  </a:cubicBezTo>
                  <a:cubicBezTo>
                    <a:pt x="281" y="181"/>
                    <a:pt x="257" y="181"/>
                    <a:pt x="239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6"/>
          <p:cNvGrpSpPr/>
          <p:nvPr/>
        </p:nvGrpSpPr>
        <p:grpSpPr>
          <a:xfrm>
            <a:off x="-711475" y="1088250"/>
            <a:ext cx="10154375" cy="5366750"/>
            <a:chOff x="-711475" y="1088250"/>
            <a:chExt cx="10154375" cy="5366750"/>
          </a:xfrm>
        </p:grpSpPr>
        <p:sp>
          <p:nvSpPr>
            <p:cNvPr id="343" name="Google Shape;343;p16"/>
            <p:cNvSpPr/>
            <p:nvPr/>
          </p:nvSpPr>
          <p:spPr>
            <a:xfrm>
              <a:off x="6712300" y="1088250"/>
              <a:ext cx="2730600" cy="4302000"/>
            </a:xfrm>
            <a:prstGeom prst="roundRect">
              <a:avLst>
                <a:gd name="adj" fmla="val 6093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-711475" y="4604000"/>
              <a:ext cx="1424700" cy="1851000"/>
            </a:xfrm>
            <a:prstGeom prst="roundRect">
              <a:avLst>
                <a:gd name="adj" fmla="val 14849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6"/>
          <p:cNvGrpSpPr/>
          <p:nvPr/>
        </p:nvGrpSpPr>
        <p:grpSpPr>
          <a:xfrm>
            <a:off x="6645320" y="1033974"/>
            <a:ext cx="2195543" cy="3906829"/>
            <a:chOff x="6645320" y="1033974"/>
            <a:chExt cx="2195543" cy="3906829"/>
          </a:xfrm>
        </p:grpSpPr>
        <p:grpSp>
          <p:nvGrpSpPr>
            <p:cNvPr id="346" name="Google Shape;346;p16"/>
            <p:cNvGrpSpPr/>
            <p:nvPr/>
          </p:nvGrpSpPr>
          <p:grpSpPr>
            <a:xfrm>
              <a:off x="8702717" y="1033974"/>
              <a:ext cx="138146" cy="138146"/>
              <a:chOff x="4315031" y="1267400"/>
              <a:chExt cx="298500" cy="298500"/>
            </a:xfrm>
          </p:grpSpPr>
          <p:sp>
            <p:nvSpPr>
              <p:cNvPr id="347" name="Google Shape;347;p1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6"/>
            <p:cNvGrpSpPr/>
            <p:nvPr/>
          </p:nvGrpSpPr>
          <p:grpSpPr>
            <a:xfrm>
              <a:off x="6645320" y="4802657"/>
              <a:ext cx="138146" cy="138146"/>
              <a:chOff x="4315031" y="1267400"/>
              <a:chExt cx="298500" cy="298500"/>
            </a:xfrm>
          </p:grpSpPr>
          <p:sp>
            <p:nvSpPr>
              <p:cNvPr id="350" name="Google Shape;350;p1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16"/>
          <p:cNvSpPr txBox="1">
            <a:spLocks noGrp="1"/>
          </p:cNvSpPr>
          <p:nvPr>
            <p:ph type="title"/>
          </p:nvPr>
        </p:nvSpPr>
        <p:spPr>
          <a:xfrm>
            <a:off x="713225" y="12701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subTitle" idx="1"/>
          </p:nvPr>
        </p:nvSpPr>
        <p:spPr>
          <a:xfrm>
            <a:off x="713225" y="2022375"/>
            <a:ext cx="4294800" cy="18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6"/>
          <p:cNvSpPr>
            <a:spLocks noGrp="1"/>
          </p:cNvSpPr>
          <p:nvPr>
            <p:ph type="pic" idx="2"/>
          </p:nvPr>
        </p:nvSpPr>
        <p:spPr>
          <a:xfrm>
            <a:off x="5518025" y="902747"/>
            <a:ext cx="2787000" cy="357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subTitle" idx="1"/>
          </p:nvPr>
        </p:nvSpPr>
        <p:spPr>
          <a:xfrm>
            <a:off x="713225" y="2775725"/>
            <a:ext cx="2036400" cy="15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subTitle" idx="2"/>
          </p:nvPr>
        </p:nvSpPr>
        <p:spPr>
          <a:xfrm>
            <a:off x="3353100" y="2775725"/>
            <a:ext cx="2036400" cy="15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subTitle" idx="3"/>
          </p:nvPr>
        </p:nvSpPr>
        <p:spPr>
          <a:xfrm>
            <a:off x="5992975" y="2775725"/>
            <a:ext cx="2036400" cy="15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7"/>
          <p:cNvSpPr txBox="1">
            <a:spLocks noGrp="1"/>
          </p:cNvSpPr>
          <p:nvPr>
            <p:ph type="subTitle" idx="4"/>
          </p:nvPr>
        </p:nvSpPr>
        <p:spPr>
          <a:xfrm>
            <a:off x="713225" y="2293025"/>
            <a:ext cx="203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17"/>
          <p:cNvSpPr txBox="1">
            <a:spLocks noGrp="1"/>
          </p:cNvSpPr>
          <p:nvPr>
            <p:ph type="subTitle" idx="5"/>
          </p:nvPr>
        </p:nvSpPr>
        <p:spPr>
          <a:xfrm>
            <a:off x="3353100" y="2293025"/>
            <a:ext cx="203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17"/>
          <p:cNvSpPr txBox="1">
            <a:spLocks noGrp="1"/>
          </p:cNvSpPr>
          <p:nvPr>
            <p:ph type="subTitle" idx="6"/>
          </p:nvPr>
        </p:nvSpPr>
        <p:spPr>
          <a:xfrm>
            <a:off x="5992975" y="2293025"/>
            <a:ext cx="203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3" name="Google Shape;363;p17"/>
          <p:cNvGrpSpPr/>
          <p:nvPr/>
        </p:nvGrpSpPr>
        <p:grpSpPr>
          <a:xfrm>
            <a:off x="-749900" y="-709033"/>
            <a:ext cx="10576575" cy="6099233"/>
            <a:chOff x="-749900" y="-709033"/>
            <a:chExt cx="10576575" cy="6099233"/>
          </a:xfrm>
        </p:grpSpPr>
        <p:sp>
          <p:nvSpPr>
            <p:cNvPr id="364" name="Google Shape;364;p17"/>
            <p:cNvSpPr/>
            <p:nvPr/>
          </p:nvSpPr>
          <p:spPr>
            <a:xfrm>
              <a:off x="8430775" y="-709033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-749900" y="539500"/>
              <a:ext cx="1155600" cy="4850700"/>
            </a:xfrm>
            <a:prstGeom prst="roundRect">
              <a:avLst>
                <a:gd name="adj" fmla="val 17471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17"/>
          <p:cNvGrpSpPr/>
          <p:nvPr/>
        </p:nvGrpSpPr>
        <p:grpSpPr>
          <a:xfrm>
            <a:off x="342067" y="1428699"/>
            <a:ext cx="138146" cy="138146"/>
            <a:chOff x="4315031" y="1267400"/>
            <a:chExt cx="298500" cy="298500"/>
          </a:xfrm>
        </p:grpSpPr>
        <p:sp>
          <p:nvSpPr>
            <p:cNvPr id="367" name="Google Shape;367;p17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285689" y="289000"/>
            <a:ext cx="8597186" cy="3834252"/>
            <a:chOff x="285689" y="289000"/>
            <a:chExt cx="8597186" cy="3834252"/>
          </a:xfrm>
        </p:grpSpPr>
        <p:grpSp>
          <p:nvGrpSpPr>
            <p:cNvPr id="370" name="Google Shape;370;p17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371" name="Google Shape;371;p17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17"/>
            <p:cNvGrpSpPr/>
            <p:nvPr/>
          </p:nvGrpSpPr>
          <p:grpSpPr>
            <a:xfrm>
              <a:off x="8631948" y="289000"/>
              <a:ext cx="250926" cy="250500"/>
              <a:chOff x="2153" y="22"/>
              <a:chExt cx="45" cy="45"/>
            </a:xfrm>
          </p:grpSpPr>
          <p:sp>
            <p:nvSpPr>
              <p:cNvPr id="375" name="Google Shape;375;p17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8"/>
          <p:cNvSpPr txBox="1">
            <a:spLocks noGrp="1"/>
          </p:cNvSpPr>
          <p:nvPr>
            <p:ph type="subTitle" idx="1"/>
          </p:nvPr>
        </p:nvSpPr>
        <p:spPr>
          <a:xfrm>
            <a:off x="1687325" y="1634950"/>
            <a:ext cx="27309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subTitle" idx="2"/>
          </p:nvPr>
        </p:nvSpPr>
        <p:spPr>
          <a:xfrm>
            <a:off x="5613000" y="1634950"/>
            <a:ext cx="27309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8"/>
          <p:cNvSpPr txBox="1">
            <a:spLocks noGrp="1"/>
          </p:cNvSpPr>
          <p:nvPr>
            <p:ph type="subTitle" idx="3"/>
          </p:nvPr>
        </p:nvSpPr>
        <p:spPr>
          <a:xfrm>
            <a:off x="1687325" y="3464500"/>
            <a:ext cx="27309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8"/>
          <p:cNvSpPr txBox="1">
            <a:spLocks noGrp="1"/>
          </p:cNvSpPr>
          <p:nvPr>
            <p:ph type="subTitle" idx="4"/>
          </p:nvPr>
        </p:nvSpPr>
        <p:spPr>
          <a:xfrm>
            <a:off x="5613000" y="3464500"/>
            <a:ext cx="27309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subTitle" idx="5"/>
          </p:nvPr>
        </p:nvSpPr>
        <p:spPr>
          <a:xfrm>
            <a:off x="1687325" y="1154850"/>
            <a:ext cx="273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18"/>
          <p:cNvSpPr txBox="1">
            <a:spLocks noGrp="1"/>
          </p:cNvSpPr>
          <p:nvPr>
            <p:ph type="subTitle" idx="6"/>
          </p:nvPr>
        </p:nvSpPr>
        <p:spPr>
          <a:xfrm>
            <a:off x="1687325" y="2984400"/>
            <a:ext cx="273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subTitle" idx="7"/>
          </p:nvPr>
        </p:nvSpPr>
        <p:spPr>
          <a:xfrm>
            <a:off x="5612975" y="1154850"/>
            <a:ext cx="273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subTitle" idx="8"/>
          </p:nvPr>
        </p:nvSpPr>
        <p:spPr>
          <a:xfrm>
            <a:off x="5612975" y="2984400"/>
            <a:ext cx="273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87" name="Google Shape;387;p18"/>
          <p:cNvGrpSpPr/>
          <p:nvPr/>
        </p:nvGrpSpPr>
        <p:grpSpPr>
          <a:xfrm>
            <a:off x="-986525" y="-124976"/>
            <a:ext cx="11159300" cy="5835601"/>
            <a:chOff x="-986525" y="-124976"/>
            <a:chExt cx="11159300" cy="5835601"/>
          </a:xfrm>
        </p:grpSpPr>
        <p:sp>
          <p:nvSpPr>
            <p:cNvPr id="388" name="Google Shape;388;p18"/>
            <p:cNvSpPr/>
            <p:nvPr/>
          </p:nvSpPr>
          <p:spPr>
            <a:xfrm>
              <a:off x="87768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8"/>
          <p:cNvGrpSpPr/>
          <p:nvPr/>
        </p:nvGrpSpPr>
        <p:grpSpPr>
          <a:xfrm>
            <a:off x="276673" y="279386"/>
            <a:ext cx="8632753" cy="4157040"/>
            <a:chOff x="276673" y="279386"/>
            <a:chExt cx="8632753" cy="4157040"/>
          </a:xfrm>
        </p:grpSpPr>
        <p:grpSp>
          <p:nvGrpSpPr>
            <p:cNvPr id="391" name="Google Shape;391;p18"/>
            <p:cNvGrpSpPr/>
            <p:nvPr/>
          </p:nvGrpSpPr>
          <p:grpSpPr>
            <a:xfrm>
              <a:off x="8658501" y="4197173"/>
              <a:ext cx="250925" cy="239253"/>
              <a:chOff x="8024026" y="1047873"/>
              <a:chExt cx="250925" cy="239253"/>
            </a:xfrm>
          </p:grpSpPr>
          <p:sp>
            <p:nvSpPr>
              <p:cNvPr id="392" name="Google Shape;392;p18"/>
              <p:cNvSpPr/>
              <p:nvPr/>
            </p:nvSpPr>
            <p:spPr>
              <a:xfrm>
                <a:off x="8024026" y="1047873"/>
                <a:ext cx="250925" cy="2392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8069623" y="1174572"/>
                <a:ext cx="30915" cy="56677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8198434" y="1174572"/>
                <a:ext cx="30915" cy="56677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8092809" y="1097285"/>
                <a:ext cx="113355" cy="7728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397" name="Google Shape;397;p1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8"/>
          <p:cNvGrpSpPr/>
          <p:nvPr/>
        </p:nvGrpSpPr>
        <p:grpSpPr>
          <a:xfrm>
            <a:off x="342067" y="1428699"/>
            <a:ext cx="8510988" cy="2219896"/>
            <a:chOff x="342067" y="1428699"/>
            <a:chExt cx="8510988" cy="2219896"/>
          </a:xfrm>
        </p:grpSpPr>
        <p:grpSp>
          <p:nvGrpSpPr>
            <p:cNvPr id="400" name="Google Shape;400;p1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8"/>
            <p:cNvGrpSpPr/>
            <p:nvPr/>
          </p:nvGrpSpPr>
          <p:grpSpPr>
            <a:xfrm>
              <a:off x="8714910" y="3510449"/>
              <a:ext cx="138146" cy="138146"/>
              <a:chOff x="4315031" y="1267400"/>
              <a:chExt cx="298500" cy="298500"/>
            </a:xfrm>
          </p:grpSpPr>
          <p:sp>
            <p:nvSpPr>
              <p:cNvPr id="404" name="Google Shape;404;p1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9"/>
          <p:cNvGrpSpPr/>
          <p:nvPr/>
        </p:nvGrpSpPr>
        <p:grpSpPr>
          <a:xfrm>
            <a:off x="-749900" y="-175613"/>
            <a:ext cx="10881375" cy="6114913"/>
            <a:chOff x="-749900" y="-175613"/>
            <a:chExt cx="10881375" cy="6114913"/>
          </a:xfrm>
        </p:grpSpPr>
        <p:sp>
          <p:nvSpPr>
            <p:cNvPr id="408" name="Google Shape;408;p19"/>
            <p:cNvSpPr/>
            <p:nvPr/>
          </p:nvSpPr>
          <p:spPr>
            <a:xfrm>
              <a:off x="8735575" y="-175613"/>
              <a:ext cx="1395900" cy="27093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19"/>
            <p:cNvGrpSpPr/>
            <p:nvPr/>
          </p:nvGrpSpPr>
          <p:grpSpPr>
            <a:xfrm>
              <a:off x="-749900" y="539500"/>
              <a:ext cx="10576550" cy="5399800"/>
              <a:chOff x="-749900" y="539500"/>
              <a:chExt cx="10576550" cy="5399800"/>
            </a:xfrm>
          </p:grpSpPr>
          <p:sp>
            <p:nvSpPr>
              <p:cNvPr id="410" name="Google Shape;410;p19"/>
              <p:cNvSpPr/>
              <p:nvPr/>
            </p:nvSpPr>
            <p:spPr>
              <a:xfrm>
                <a:off x="6991350" y="4832600"/>
                <a:ext cx="2835300" cy="11067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-749900" y="539500"/>
                <a:ext cx="1155600" cy="4850700"/>
              </a:xfrm>
              <a:prstGeom prst="roundRect">
                <a:avLst>
                  <a:gd name="adj" fmla="val 17471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2" name="Google Shape;4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9"/>
          <p:cNvSpPr txBox="1">
            <a:spLocks noGrp="1"/>
          </p:cNvSpPr>
          <p:nvPr>
            <p:ph type="subTitle" idx="1"/>
          </p:nvPr>
        </p:nvSpPr>
        <p:spPr>
          <a:xfrm>
            <a:off x="928525" y="1634950"/>
            <a:ext cx="22806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subTitle" idx="2"/>
          </p:nvPr>
        </p:nvSpPr>
        <p:spPr>
          <a:xfrm>
            <a:off x="3538768" y="1634950"/>
            <a:ext cx="22788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3"/>
          </p:nvPr>
        </p:nvSpPr>
        <p:spPr>
          <a:xfrm>
            <a:off x="928525" y="3464500"/>
            <a:ext cx="22788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9"/>
          <p:cNvSpPr txBox="1">
            <a:spLocks noGrp="1"/>
          </p:cNvSpPr>
          <p:nvPr>
            <p:ph type="subTitle" idx="4"/>
          </p:nvPr>
        </p:nvSpPr>
        <p:spPr>
          <a:xfrm>
            <a:off x="3539894" y="3464500"/>
            <a:ext cx="22788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5"/>
          </p:nvPr>
        </p:nvSpPr>
        <p:spPr>
          <a:xfrm>
            <a:off x="6151975" y="1634950"/>
            <a:ext cx="22788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subTitle" idx="6"/>
          </p:nvPr>
        </p:nvSpPr>
        <p:spPr>
          <a:xfrm>
            <a:off x="6151975" y="3464500"/>
            <a:ext cx="22788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7"/>
          </p:nvPr>
        </p:nvSpPr>
        <p:spPr>
          <a:xfrm>
            <a:off x="928525" y="1154850"/>
            <a:ext cx="2278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subTitle" idx="8"/>
          </p:nvPr>
        </p:nvSpPr>
        <p:spPr>
          <a:xfrm>
            <a:off x="3538768" y="1154850"/>
            <a:ext cx="227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9"/>
          </p:nvPr>
        </p:nvSpPr>
        <p:spPr>
          <a:xfrm>
            <a:off x="6154045" y="1154850"/>
            <a:ext cx="227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subTitle" idx="13"/>
          </p:nvPr>
        </p:nvSpPr>
        <p:spPr>
          <a:xfrm>
            <a:off x="928525" y="2984400"/>
            <a:ext cx="2278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14"/>
          </p:nvPr>
        </p:nvSpPr>
        <p:spPr>
          <a:xfrm>
            <a:off x="3540780" y="2984400"/>
            <a:ext cx="227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15"/>
          </p:nvPr>
        </p:nvSpPr>
        <p:spPr>
          <a:xfrm>
            <a:off x="6154045" y="2984400"/>
            <a:ext cx="227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285689" y="1870150"/>
            <a:ext cx="8597186" cy="2253102"/>
            <a:chOff x="285689" y="1870150"/>
            <a:chExt cx="8597186" cy="2253102"/>
          </a:xfrm>
        </p:grpSpPr>
        <p:grpSp>
          <p:nvGrpSpPr>
            <p:cNvPr id="426" name="Google Shape;426;p19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427" name="Google Shape;427;p1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9"/>
            <p:cNvGrpSpPr/>
            <p:nvPr/>
          </p:nvGrpSpPr>
          <p:grpSpPr>
            <a:xfrm>
              <a:off x="8631948" y="1870150"/>
              <a:ext cx="250926" cy="250500"/>
              <a:chOff x="2153" y="22"/>
              <a:chExt cx="45" cy="45"/>
            </a:xfrm>
          </p:grpSpPr>
          <p:sp>
            <p:nvSpPr>
              <p:cNvPr id="431" name="Google Shape;431;p19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3" name="Google Shape;433;p19"/>
          <p:cNvGrpSpPr/>
          <p:nvPr/>
        </p:nvGrpSpPr>
        <p:grpSpPr>
          <a:xfrm>
            <a:off x="8744724" y="4782582"/>
            <a:ext cx="138146" cy="138146"/>
            <a:chOff x="4315031" y="1267400"/>
            <a:chExt cx="298500" cy="298500"/>
          </a:xfrm>
        </p:grpSpPr>
        <p:sp>
          <p:nvSpPr>
            <p:cNvPr id="434" name="Google Shape;434;p19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>
            <a:off x="501689" y="3663929"/>
            <a:ext cx="211524" cy="932645"/>
            <a:chOff x="5703957" y="2852807"/>
            <a:chExt cx="583675" cy="2573525"/>
          </a:xfrm>
        </p:grpSpPr>
        <p:sp>
          <p:nvSpPr>
            <p:cNvPr id="440" name="Google Shape;440;p20"/>
            <p:cNvSpPr/>
            <p:nvPr/>
          </p:nvSpPr>
          <p:spPr>
            <a:xfrm>
              <a:off x="5703957" y="2852807"/>
              <a:ext cx="583675" cy="539471"/>
            </a:xfrm>
            <a:custGeom>
              <a:avLst/>
              <a:gdLst/>
              <a:ahLst/>
              <a:cxnLst/>
              <a:rect l="l" t="t" r="r" b="b"/>
              <a:pathLst>
                <a:path w="885" h="815" extrusionOk="0">
                  <a:moveTo>
                    <a:pt x="720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742"/>
                    <a:pt x="73" y="815"/>
                    <a:pt x="164" y="815"/>
                  </a:cubicBezTo>
                  <a:cubicBezTo>
                    <a:pt x="720" y="815"/>
                    <a:pt x="720" y="815"/>
                    <a:pt x="720" y="815"/>
                  </a:cubicBezTo>
                  <a:cubicBezTo>
                    <a:pt x="811" y="815"/>
                    <a:pt x="885" y="742"/>
                    <a:pt x="885" y="651"/>
                  </a:cubicBezTo>
                  <a:cubicBezTo>
                    <a:pt x="885" y="165"/>
                    <a:pt x="885" y="165"/>
                    <a:pt x="885" y="165"/>
                  </a:cubicBezTo>
                  <a:cubicBezTo>
                    <a:pt x="885" y="74"/>
                    <a:pt x="811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78107" y="2958932"/>
              <a:ext cx="26530" cy="247624"/>
            </a:xfrm>
            <a:custGeom>
              <a:avLst/>
              <a:gdLst/>
              <a:ahLst/>
              <a:cxnLst/>
              <a:rect l="l" t="t" r="r" b="b"/>
              <a:pathLst>
                <a:path w="37" h="379" extrusionOk="0">
                  <a:moveTo>
                    <a:pt x="19" y="0"/>
                  </a:moveTo>
                  <a:cubicBezTo>
                    <a:pt x="29" y="0"/>
                    <a:pt x="37" y="8"/>
                    <a:pt x="37" y="19"/>
                  </a:cubicBezTo>
                  <a:cubicBezTo>
                    <a:pt x="37" y="361"/>
                    <a:pt x="37" y="361"/>
                    <a:pt x="37" y="361"/>
                  </a:cubicBezTo>
                  <a:cubicBezTo>
                    <a:pt x="37" y="371"/>
                    <a:pt x="29" y="379"/>
                    <a:pt x="19" y="379"/>
                  </a:cubicBezTo>
                  <a:cubicBezTo>
                    <a:pt x="9" y="379"/>
                    <a:pt x="0" y="371"/>
                    <a:pt x="0" y="36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871985" y="3268462"/>
              <a:ext cx="247620" cy="17688"/>
            </a:xfrm>
            <a:custGeom>
              <a:avLst/>
              <a:gdLst/>
              <a:ahLst/>
              <a:cxnLst/>
              <a:rect l="l" t="t" r="r" b="b"/>
              <a:pathLst>
                <a:path w="379" h="36" extrusionOk="0">
                  <a:moveTo>
                    <a:pt x="18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79" y="8"/>
                    <a:pt x="379" y="18"/>
                  </a:cubicBezTo>
                  <a:cubicBezTo>
                    <a:pt x="379" y="28"/>
                    <a:pt x="371" y="36"/>
                    <a:pt x="361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871985" y="3082744"/>
              <a:ext cx="247621" cy="123813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193" y="191"/>
                  </a:moveTo>
                  <a:cubicBezTo>
                    <a:pt x="188" y="191"/>
                    <a:pt x="184" y="190"/>
                    <a:pt x="180" y="18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" y="27"/>
                    <a:pt x="0" y="15"/>
                    <a:pt x="7" y="8"/>
                  </a:cubicBezTo>
                  <a:cubicBezTo>
                    <a:pt x="14" y="0"/>
                    <a:pt x="25" y="0"/>
                    <a:pt x="33" y="6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56" y="0"/>
                    <a:pt x="367" y="0"/>
                    <a:pt x="374" y="8"/>
                  </a:cubicBezTo>
                  <a:cubicBezTo>
                    <a:pt x="381" y="15"/>
                    <a:pt x="380" y="27"/>
                    <a:pt x="373" y="34"/>
                  </a:cubicBezTo>
                  <a:cubicBezTo>
                    <a:pt x="205" y="186"/>
                    <a:pt x="205" y="186"/>
                    <a:pt x="205" y="186"/>
                  </a:cubicBezTo>
                  <a:cubicBezTo>
                    <a:pt x="201" y="190"/>
                    <a:pt x="197" y="191"/>
                    <a:pt x="193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703957" y="3524930"/>
              <a:ext cx="583675" cy="539471"/>
            </a:xfrm>
            <a:custGeom>
              <a:avLst/>
              <a:gdLst/>
              <a:ahLst/>
              <a:cxnLst/>
              <a:rect l="l" t="t" r="r" b="b"/>
              <a:pathLst>
                <a:path w="885" h="815" extrusionOk="0">
                  <a:moveTo>
                    <a:pt x="164" y="815"/>
                  </a:moveTo>
                  <a:cubicBezTo>
                    <a:pt x="720" y="815"/>
                    <a:pt x="720" y="815"/>
                    <a:pt x="720" y="815"/>
                  </a:cubicBezTo>
                  <a:cubicBezTo>
                    <a:pt x="811" y="815"/>
                    <a:pt x="885" y="741"/>
                    <a:pt x="885" y="650"/>
                  </a:cubicBezTo>
                  <a:cubicBezTo>
                    <a:pt x="885" y="165"/>
                    <a:pt x="885" y="165"/>
                    <a:pt x="885" y="165"/>
                  </a:cubicBezTo>
                  <a:cubicBezTo>
                    <a:pt x="885" y="74"/>
                    <a:pt x="811" y="0"/>
                    <a:pt x="72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0" y="741"/>
                    <a:pt x="73" y="815"/>
                    <a:pt x="164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5978107" y="3710649"/>
              <a:ext cx="26531" cy="247624"/>
            </a:xfrm>
            <a:custGeom>
              <a:avLst/>
              <a:gdLst/>
              <a:ahLst/>
              <a:cxnLst/>
              <a:rect l="l" t="t" r="r" b="b"/>
              <a:pathLst>
                <a:path w="36" h="379" extrusionOk="0">
                  <a:moveTo>
                    <a:pt x="18" y="379"/>
                  </a:moveTo>
                  <a:cubicBezTo>
                    <a:pt x="8" y="379"/>
                    <a:pt x="0" y="371"/>
                    <a:pt x="0" y="36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361"/>
                    <a:pt x="36" y="361"/>
                    <a:pt x="36" y="361"/>
                  </a:cubicBezTo>
                  <a:cubicBezTo>
                    <a:pt x="36" y="371"/>
                    <a:pt x="28" y="379"/>
                    <a:pt x="18" y="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5871985" y="3631055"/>
              <a:ext cx="247620" cy="17688"/>
            </a:xfrm>
            <a:custGeom>
              <a:avLst/>
              <a:gdLst/>
              <a:ahLst/>
              <a:cxnLst/>
              <a:rect l="l" t="t" r="r" b="b"/>
              <a:pathLst>
                <a:path w="379" h="36" extrusionOk="0">
                  <a:moveTo>
                    <a:pt x="361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79" y="8"/>
                    <a:pt x="379" y="18"/>
                  </a:cubicBezTo>
                  <a:cubicBezTo>
                    <a:pt x="379" y="28"/>
                    <a:pt x="371" y="36"/>
                    <a:pt x="36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5871985" y="3710649"/>
              <a:ext cx="247617" cy="123812"/>
            </a:xfrm>
            <a:custGeom>
              <a:avLst/>
              <a:gdLst/>
              <a:ahLst/>
              <a:cxnLst/>
              <a:rect l="l" t="t" r="r" b="b"/>
              <a:pathLst>
                <a:path w="380" h="192" extrusionOk="0">
                  <a:moveTo>
                    <a:pt x="188" y="0"/>
                  </a:moveTo>
                  <a:cubicBezTo>
                    <a:pt x="192" y="0"/>
                    <a:pt x="197" y="2"/>
                    <a:pt x="200" y="5"/>
                  </a:cubicBezTo>
                  <a:cubicBezTo>
                    <a:pt x="372" y="157"/>
                    <a:pt x="372" y="157"/>
                    <a:pt x="372" y="157"/>
                  </a:cubicBezTo>
                  <a:cubicBezTo>
                    <a:pt x="380" y="164"/>
                    <a:pt x="380" y="176"/>
                    <a:pt x="374" y="183"/>
                  </a:cubicBezTo>
                  <a:cubicBezTo>
                    <a:pt x="367" y="191"/>
                    <a:pt x="355" y="192"/>
                    <a:pt x="347" y="185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25" y="192"/>
                    <a:pt x="13" y="191"/>
                    <a:pt x="6" y="184"/>
                  </a:cubicBezTo>
                  <a:cubicBezTo>
                    <a:pt x="0" y="176"/>
                    <a:pt x="0" y="164"/>
                    <a:pt x="8" y="157"/>
                  </a:cubicBezTo>
                  <a:cubicBezTo>
                    <a:pt x="176" y="5"/>
                    <a:pt x="176" y="5"/>
                    <a:pt x="176" y="5"/>
                  </a:cubicBezTo>
                  <a:cubicBezTo>
                    <a:pt x="179" y="2"/>
                    <a:pt x="184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5730488" y="4170522"/>
              <a:ext cx="530608" cy="583679"/>
            </a:xfrm>
            <a:custGeom>
              <a:avLst/>
              <a:gdLst/>
              <a:ahLst/>
              <a:cxnLst/>
              <a:rect l="l" t="t" r="r" b="b"/>
              <a:pathLst>
                <a:path w="815" h="886" extrusionOk="0">
                  <a:moveTo>
                    <a:pt x="0" y="165"/>
                  </a:moveTo>
                  <a:cubicBezTo>
                    <a:pt x="0" y="721"/>
                    <a:pt x="0" y="721"/>
                    <a:pt x="0" y="721"/>
                  </a:cubicBezTo>
                  <a:cubicBezTo>
                    <a:pt x="0" y="812"/>
                    <a:pt x="73" y="886"/>
                    <a:pt x="164" y="886"/>
                  </a:cubicBezTo>
                  <a:cubicBezTo>
                    <a:pt x="650" y="886"/>
                    <a:pt x="650" y="886"/>
                    <a:pt x="650" y="886"/>
                  </a:cubicBezTo>
                  <a:cubicBezTo>
                    <a:pt x="741" y="886"/>
                    <a:pt x="815" y="812"/>
                    <a:pt x="815" y="721"/>
                  </a:cubicBezTo>
                  <a:cubicBezTo>
                    <a:pt x="815" y="165"/>
                    <a:pt x="815" y="165"/>
                    <a:pt x="815" y="165"/>
                  </a:cubicBezTo>
                  <a:cubicBezTo>
                    <a:pt x="815" y="74"/>
                    <a:pt x="741" y="0"/>
                    <a:pt x="6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5933889" y="4338553"/>
              <a:ext cx="123809" cy="247622"/>
            </a:xfrm>
            <a:custGeom>
              <a:avLst/>
              <a:gdLst/>
              <a:ahLst/>
              <a:cxnLst/>
              <a:rect l="l" t="t" r="r" b="b"/>
              <a:pathLst>
                <a:path w="192" h="380" extrusionOk="0">
                  <a:moveTo>
                    <a:pt x="192" y="188"/>
                  </a:moveTo>
                  <a:cubicBezTo>
                    <a:pt x="192" y="192"/>
                    <a:pt x="191" y="197"/>
                    <a:pt x="187" y="200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28" y="380"/>
                    <a:pt x="16" y="380"/>
                    <a:pt x="9" y="374"/>
                  </a:cubicBezTo>
                  <a:cubicBezTo>
                    <a:pt x="1" y="367"/>
                    <a:pt x="0" y="355"/>
                    <a:pt x="7" y="347"/>
                  </a:cubicBezTo>
                  <a:cubicBezTo>
                    <a:pt x="149" y="188"/>
                    <a:pt x="149" y="188"/>
                    <a:pt x="149" y="18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1" y="13"/>
                    <a:pt x="9" y="6"/>
                  </a:cubicBezTo>
                  <a:cubicBezTo>
                    <a:pt x="16" y="0"/>
                    <a:pt x="28" y="0"/>
                    <a:pt x="35" y="8"/>
                  </a:cubicBezTo>
                  <a:cubicBezTo>
                    <a:pt x="187" y="176"/>
                    <a:pt x="187" y="176"/>
                    <a:pt x="187" y="176"/>
                  </a:cubicBezTo>
                  <a:cubicBezTo>
                    <a:pt x="190" y="179"/>
                    <a:pt x="192" y="184"/>
                    <a:pt x="192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5730488" y="4842645"/>
              <a:ext cx="530608" cy="583686"/>
            </a:xfrm>
            <a:custGeom>
              <a:avLst/>
              <a:gdLst/>
              <a:ahLst/>
              <a:cxnLst/>
              <a:rect l="l" t="t" r="r" b="b"/>
              <a:pathLst>
                <a:path w="815" h="885" extrusionOk="0">
                  <a:moveTo>
                    <a:pt x="815" y="720"/>
                  </a:moveTo>
                  <a:cubicBezTo>
                    <a:pt x="815" y="165"/>
                    <a:pt x="815" y="165"/>
                    <a:pt x="815" y="165"/>
                  </a:cubicBezTo>
                  <a:cubicBezTo>
                    <a:pt x="815" y="74"/>
                    <a:pt x="741" y="0"/>
                    <a:pt x="6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811"/>
                    <a:pt x="73" y="885"/>
                    <a:pt x="164" y="885"/>
                  </a:cubicBezTo>
                  <a:cubicBezTo>
                    <a:pt x="650" y="885"/>
                    <a:pt x="650" y="885"/>
                    <a:pt x="650" y="885"/>
                  </a:cubicBezTo>
                  <a:cubicBezTo>
                    <a:pt x="741" y="885"/>
                    <a:pt x="815" y="811"/>
                    <a:pt x="815" y="7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5933889" y="5010676"/>
              <a:ext cx="123809" cy="247626"/>
            </a:xfrm>
            <a:custGeom>
              <a:avLst/>
              <a:gdLst/>
              <a:ahLst/>
              <a:cxnLst/>
              <a:rect l="l" t="t" r="r" b="b"/>
              <a:pathLst>
                <a:path w="192" h="381" extrusionOk="0">
                  <a:moveTo>
                    <a:pt x="0" y="192"/>
                  </a:moveTo>
                  <a:cubicBezTo>
                    <a:pt x="0" y="188"/>
                    <a:pt x="2" y="184"/>
                    <a:pt x="5" y="180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65" y="1"/>
                    <a:pt x="176" y="0"/>
                    <a:pt x="184" y="7"/>
                  </a:cubicBezTo>
                  <a:cubicBezTo>
                    <a:pt x="191" y="14"/>
                    <a:pt x="192" y="25"/>
                    <a:pt x="185" y="33"/>
                  </a:cubicBezTo>
                  <a:cubicBezTo>
                    <a:pt x="44" y="192"/>
                    <a:pt x="44" y="192"/>
                    <a:pt x="44" y="192"/>
                  </a:cubicBezTo>
                  <a:cubicBezTo>
                    <a:pt x="185" y="348"/>
                    <a:pt x="185" y="348"/>
                    <a:pt x="185" y="348"/>
                  </a:cubicBezTo>
                  <a:cubicBezTo>
                    <a:pt x="192" y="355"/>
                    <a:pt x="192" y="367"/>
                    <a:pt x="184" y="374"/>
                  </a:cubicBezTo>
                  <a:cubicBezTo>
                    <a:pt x="176" y="381"/>
                    <a:pt x="165" y="380"/>
                    <a:pt x="158" y="373"/>
                  </a:cubicBezTo>
                  <a:cubicBezTo>
                    <a:pt x="5" y="205"/>
                    <a:pt x="5" y="205"/>
                    <a:pt x="5" y="205"/>
                  </a:cubicBezTo>
                  <a:cubicBezTo>
                    <a:pt x="2" y="201"/>
                    <a:pt x="0" y="197"/>
                    <a:pt x="0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"/>
          <p:cNvSpPr txBox="1">
            <a:spLocks noGrp="1"/>
          </p:cNvSpPr>
          <p:nvPr>
            <p:ph type="title" hasCustomPrompt="1"/>
          </p:nvPr>
        </p:nvSpPr>
        <p:spPr>
          <a:xfrm>
            <a:off x="713213" y="199594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4" name="Google Shape;454;p21"/>
          <p:cNvSpPr txBox="1">
            <a:spLocks noGrp="1"/>
          </p:cNvSpPr>
          <p:nvPr>
            <p:ph type="subTitle" idx="1"/>
          </p:nvPr>
        </p:nvSpPr>
        <p:spPr>
          <a:xfrm>
            <a:off x="713213" y="2773668"/>
            <a:ext cx="34926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55" name="Google Shape;455;p21"/>
          <p:cNvSpPr txBox="1">
            <a:spLocks noGrp="1"/>
          </p:cNvSpPr>
          <p:nvPr>
            <p:ph type="title" idx="2" hasCustomPrompt="1"/>
          </p:nvPr>
        </p:nvSpPr>
        <p:spPr>
          <a:xfrm>
            <a:off x="713213" y="65287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21"/>
          <p:cNvSpPr txBox="1">
            <a:spLocks noGrp="1"/>
          </p:cNvSpPr>
          <p:nvPr>
            <p:ph type="subTitle" idx="3"/>
          </p:nvPr>
        </p:nvSpPr>
        <p:spPr>
          <a:xfrm>
            <a:off x="713213" y="1429668"/>
            <a:ext cx="34926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57" name="Google Shape;457;p21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33901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21"/>
          <p:cNvSpPr txBox="1">
            <a:spLocks noGrp="1"/>
          </p:cNvSpPr>
          <p:nvPr>
            <p:ph type="subTitle" idx="5"/>
          </p:nvPr>
        </p:nvSpPr>
        <p:spPr>
          <a:xfrm>
            <a:off x="713213" y="4117667"/>
            <a:ext cx="34926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59" name="Google Shape;459;p21"/>
          <p:cNvGrpSpPr/>
          <p:nvPr/>
        </p:nvGrpSpPr>
        <p:grpSpPr>
          <a:xfrm>
            <a:off x="-986525" y="-124976"/>
            <a:ext cx="11103975" cy="5835601"/>
            <a:chOff x="-986525" y="-124976"/>
            <a:chExt cx="11103975" cy="5835601"/>
          </a:xfrm>
        </p:grpSpPr>
        <p:sp>
          <p:nvSpPr>
            <p:cNvPr id="460" name="Google Shape;460;p21"/>
            <p:cNvSpPr/>
            <p:nvPr/>
          </p:nvSpPr>
          <p:spPr>
            <a:xfrm>
              <a:off x="8721550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1"/>
          <p:cNvGrpSpPr/>
          <p:nvPr/>
        </p:nvGrpSpPr>
        <p:grpSpPr>
          <a:xfrm>
            <a:off x="276673" y="279386"/>
            <a:ext cx="250926" cy="250500"/>
            <a:chOff x="8631948" y="289000"/>
            <a:chExt cx="250926" cy="250500"/>
          </a:xfrm>
        </p:grpSpPr>
        <p:sp>
          <p:nvSpPr>
            <p:cNvPr id="463" name="Google Shape;463;p21"/>
            <p:cNvSpPr/>
            <p:nvPr/>
          </p:nvSpPr>
          <p:spPr>
            <a:xfrm>
              <a:off x="8631948" y="289000"/>
              <a:ext cx="250926" cy="250500"/>
            </a:xfrm>
            <a:custGeom>
              <a:avLst/>
              <a:gdLst/>
              <a:ahLst/>
              <a:cxnLst/>
              <a:rect l="l" t="t" r="r" b="b"/>
              <a:pathLst>
                <a:path w="606" h="605" extrusionOk="0">
                  <a:moveTo>
                    <a:pt x="603" y="298"/>
                  </a:moveTo>
                  <a:cubicBezTo>
                    <a:pt x="606" y="464"/>
                    <a:pt x="473" y="600"/>
                    <a:pt x="307" y="603"/>
                  </a:cubicBezTo>
                  <a:cubicBezTo>
                    <a:pt x="142" y="605"/>
                    <a:pt x="5" y="473"/>
                    <a:pt x="3" y="307"/>
                  </a:cubicBezTo>
                  <a:cubicBezTo>
                    <a:pt x="0" y="141"/>
                    <a:pt x="133" y="5"/>
                    <a:pt x="299" y="2"/>
                  </a:cubicBezTo>
                  <a:cubicBezTo>
                    <a:pt x="465" y="0"/>
                    <a:pt x="601" y="132"/>
                    <a:pt x="603" y="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8678765" y="335613"/>
              <a:ext cx="157293" cy="157276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329" y="36"/>
                  </a:moveTo>
                  <a:cubicBezTo>
                    <a:pt x="227" y="71"/>
                    <a:pt x="154" y="155"/>
                    <a:pt x="154" y="155"/>
                  </a:cubicBezTo>
                  <a:cubicBezTo>
                    <a:pt x="154" y="155"/>
                    <a:pt x="70" y="227"/>
                    <a:pt x="35" y="330"/>
                  </a:cubicBezTo>
                  <a:cubicBezTo>
                    <a:pt x="0" y="433"/>
                    <a:pt x="37" y="527"/>
                    <a:pt x="122" y="573"/>
                  </a:cubicBezTo>
                  <a:cubicBezTo>
                    <a:pt x="122" y="573"/>
                    <a:pt x="222" y="531"/>
                    <a:pt x="211" y="421"/>
                  </a:cubicBezTo>
                  <a:cubicBezTo>
                    <a:pt x="211" y="421"/>
                    <a:pt x="101" y="339"/>
                    <a:pt x="219" y="220"/>
                  </a:cubicBezTo>
                  <a:cubicBezTo>
                    <a:pt x="338" y="101"/>
                    <a:pt x="420" y="211"/>
                    <a:pt x="420" y="211"/>
                  </a:cubicBezTo>
                  <a:cubicBezTo>
                    <a:pt x="420" y="211"/>
                    <a:pt x="506" y="231"/>
                    <a:pt x="573" y="123"/>
                  </a:cubicBezTo>
                  <a:cubicBezTo>
                    <a:pt x="526" y="38"/>
                    <a:pt x="432" y="0"/>
                    <a:pt x="32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21"/>
          <p:cNvGrpSpPr/>
          <p:nvPr/>
        </p:nvGrpSpPr>
        <p:grpSpPr>
          <a:xfrm>
            <a:off x="342067" y="1428699"/>
            <a:ext cx="8448546" cy="2219896"/>
            <a:chOff x="342067" y="1428699"/>
            <a:chExt cx="8448546" cy="2219896"/>
          </a:xfrm>
        </p:grpSpPr>
        <p:grpSp>
          <p:nvGrpSpPr>
            <p:cNvPr id="466" name="Google Shape;466;p21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67" name="Google Shape;467;p21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21"/>
            <p:cNvGrpSpPr/>
            <p:nvPr/>
          </p:nvGrpSpPr>
          <p:grpSpPr>
            <a:xfrm>
              <a:off x="8652467" y="3510449"/>
              <a:ext cx="138146" cy="138146"/>
              <a:chOff x="4315031" y="1267400"/>
              <a:chExt cx="298500" cy="298500"/>
            </a:xfrm>
          </p:grpSpPr>
          <p:sp>
            <p:nvSpPr>
              <p:cNvPr id="470" name="Google Shape;470;p21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>
            <a:spLocks noGrp="1"/>
          </p:cNvSpPr>
          <p:nvPr>
            <p:ph type="title" hasCustomPrompt="1"/>
          </p:nvPr>
        </p:nvSpPr>
        <p:spPr>
          <a:xfrm>
            <a:off x="1284000" y="1773850"/>
            <a:ext cx="6576000" cy="114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4" name="Google Shape;474;p22"/>
          <p:cNvSpPr txBox="1">
            <a:spLocks noGrp="1"/>
          </p:cNvSpPr>
          <p:nvPr>
            <p:ph type="subTitle" idx="1"/>
          </p:nvPr>
        </p:nvSpPr>
        <p:spPr>
          <a:xfrm>
            <a:off x="1284000" y="2917850"/>
            <a:ext cx="65760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75" name="Google Shape;475;p22"/>
          <p:cNvGrpSpPr/>
          <p:nvPr/>
        </p:nvGrpSpPr>
        <p:grpSpPr>
          <a:xfrm>
            <a:off x="-4207425" y="-1455500"/>
            <a:ext cx="14338825" cy="7914175"/>
            <a:chOff x="-4207425" y="-1455500"/>
            <a:chExt cx="14338825" cy="7914175"/>
          </a:xfrm>
        </p:grpSpPr>
        <p:sp>
          <p:nvSpPr>
            <p:cNvPr id="476" name="Google Shape;476;p22"/>
            <p:cNvSpPr/>
            <p:nvPr/>
          </p:nvSpPr>
          <p:spPr>
            <a:xfrm>
              <a:off x="5313625" y="4228175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22"/>
            <p:cNvCxnSpPr/>
            <p:nvPr/>
          </p:nvCxnSpPr>
          <p:spPr>
            <a:xfrm>
              <a:off x="2011672" y="44443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2"/>
            <p:cNvSpPr/>
            <p:nvPr/>
          </p:nvSpPr>
          <p:spPr>
            <a:xfrm>
              <a:off x="8411200" y="-315050"/>
              <a:ext cx="1720200" cy="32310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-4207425" y="-1455500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" name="Google Shape;480;p22"/>
            <p:cNvCxnSpPr/>
            <p:nvPr/>
          </p:nvCxnSpPr>
          <p:spPr>
            <a:xfrm rot="-5400000" flipH="1">
              <a:off x="-236575" y="444639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2"/>
            <p:cNvCxnSpPr/>
            <p:nvPr/>
          </p:nvCxnSpPr>
          <p:spPr>
            <a:xfrm>
              <a:off x="3020360" y="-7849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2"/>
            <p:cNvCxnSpPr/>
            <p:nvPr/>
          </p:nvCxnSpPr>
          <p:spPr>
            <a:xfrm>
              <a:off x="7536185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22"/>
          <p:cNvGrpSpPr/>
          <p:nvPr/>
        </p:nvGrpSpPr>
        <p:grpSpPr>
          <a:xfrm>
            <a:off x="8423239" y="3663929"/>
            <a:ext cx="211524" cy="932645"/>
            <a:chOff x="5703957" y="2852807"/>
            <a:chExt cx="583675" cy="2573525"/>
          </a:xfrm>
        </p:grpSpPr>
        <p:sp>
          <p:nvSpPr>
            <p:cNvPr id="484" name="Google Shape;484;p22"/>
            <p:cNvSpPr/>
            <p:nvPr/>
          </p:nvSpPr>
          <p:spPr>
            <a:xfrm>
              <a:off x="5703957" y="2852807"/>
              <a:ext cx="583675" cy="539471"/>
            </a:xfrm>
            <a:custGeom>
              <a:avLst/>
              <a:gdLst/>
              <a:ahLst/>
              <a:cxnLst/>
              <a:rect l="l" t="t" r="r" b="b"/>
              <a:pathLst>
                <a:path w="885" h="815" extrusionOk="0">
                  <a:moveTo>
                    <a:pt x="720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651"/>
                    <a:pt x="0" y="651"/>
                    <a:pt x="0" y="651"/>
                  </a:cubicBezTo>
                  <a:cubicBezTo>
                    <a:pt x="0" y="742"/>
                    <a:pt x="73" y="815"/>
                    <a:pt x="164" y="815"/>
                  </a:cubicBezTo>
                  <a:cubicBezTo>
                    <a:pt x="720" y="815"/>
                    <a:pt x="720" y="815"/>
                    <a:pt x="720" y="815"/>
                  </a:cubicBezTo>
                  <a:cubicBezTo>
                    <a:pt x="811" y="815"/>
                    <a:pt x="885" y="742"/>
                    <a:pt x="885" y="651"/>
                  </a:cubicBezTo>
                  <a:cubicBezTo>
                    <a:pt x="885" y="165"/>
                    <a:pt x="885" y="165"/>
                    <a:pt x="885" y="165"/>
                  </a:cubicBezTo>
                  <a:cubicBezTo>
                    <a:pt x="885" y="74"/>
                    <a:pt x="811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5978107" y="2958932"/>
              <a:ext cx="26530" cy="247624"/>
            </a:xfrm>
            <a:custGeom>
              <a:avLst/>
              <a:gdLst/>
              <a:ahLst/>
              <a:cxnLst/>
              <a:rect l="l" t="t" r="r" b="b"/>
              <a:pathLst>
                <a:path w="37" h="379" extrusionOk="0">
                  <a:moveTo>
                    <a:pt x="19" y="0"/>
                  </a:moveTo>
                  <a:cubicBezTo>
                    <a:pt x="29" y="0"/>
                    <a:pt x="37" y="8"/>
                    <a:pt x="37" y="19"/>
                  </a:cubicBezTo>
                  <a:cubicBezTo>
                    <a:pt x="37" y="361"/>
                    <a:pt x="37" y="361"/>
                    <a:pt x="37" y="361"/>
                  </a:cubicBezTo>
                  <a:cubicBezTo>
                    <a:pt x="37" y="371"/>
                    <a:pt x="29" y="379"/>
                    <a:pt x="19" y="379"/>
                  </a:cubicBezTo>
                  <a:cubicBezTo>
                    <a:pt x="9" y="379"/>
                    <a:pt x="0" y="371"/>
                    <a:pt x="0" y="36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5871985" y="3268462"/>
              <a:ext cx="247620" cy="17688"/>
            </a:xfrm>
            <a:custGeom>
              <a:avLst/>
              <a:gdLst/>
              <a:ahLst/>
              <a:cxnLst/>
              <a:rect l="l" t="t" r="r" b="b"/>
              <a:pathLst>
                <a:path w="379" h="36" extrusionOk="0">
                  <a:moveTo>
                    <a:pt x="18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79" y="8"/>
                    <a:pt x="379" y="18"/>
                  </a:cubicBezTo>
                  <a:cubicBezTo>
                    <a:pt x="379" y="28"/>
                    <a:pt x="371" y="36"/>
                    <a:pt x="361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871985" y="3082744"/>
              <a:ext cx="247621" cy="123813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193" y="191"/>
                  </a:moveTo>
                  <a:cubicBezTo>
                    <a:pt x="188" y="191"/>
                    <a:pt x="184" y="190"/>
                    <a:pt x="180" y="18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" y="27"/>
                    <a:pt x="0" y="15"/>
                    <a:pt x="7" y="8"/>
                  </a:cubicBezTo>
                  <a:cubicBezTo>
                    <a:pt x="14" y="0"/>
                    <a:pt x="25" y="0"/>
                    <a:pt x="33" y="6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56" y="0"/>
                    <a:pt x="367" y="0"/>
                    <a:pt x="374" y="8"/>
                  </a:cubicBezTo>
                  <a:cubicBezTo>
                    <a:pt x="381" y="15"/>
                    <a:pt x="380" y="27"/>
                    <a:pt x="373" y="34"/>
                  </a:cubicBezTo>
                  <a:cubicBezTo>
                    <a:pt x="205" y="186"/>
                    <a:pt x="205" y="186"/>
                    <a:pt x="205" y="186"/>
                  </a:cubicBezTo>
                  <a:cubicBezTo>
                    <a:pt x="201" y="190"/>
                    <a:pt x="197" y="191"/>
                    <a:pt x="193" y="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5703957" y="3524930"/>
              <a:ext cx="583675" cy="539471"/>
            </a:xfrm>
            <a:custGeom>
              <a:avLst/>
              <a:gdLst/>
              <a:ahLst/>
              <a:cxnLst/>
              <a:rect l="l" t="t" r="r" b="b"/>
              <a:pathLst>
                <a:path w="885" h="815" extrusionOk="0">
                  <a:moveTo>
                    <a:pt x="164" y="815"/>
                  </a:moveTo>
                  <a:cubicBezTo>
                    <a:pt x="720" y="815"/>
                    <a:pt x="720" y="815"/>
                    <a:pt x="720" y="815"/>
                  </a:cubicBezTo>
                  <a:cubicBezTo>
                    <a:pt x="811" y="815"/>
                    <a:pt x="885" y="741"/>
                    <a:pt x="885" y="650"/>
                  </a:cubicBezTo>
                  <a:cubicBezTo>
                    <a:pt x="885" y="165"/>
                    <a:pt x="885" y="165"/>
                    <a:pt x="885" y="165"/>
                  </a:cubicBezTo>
                  <a:cubicBezTo>
                    <a:pt x="885" y="74"/>
                    <a:pt x="811" y="0"/>
                    <a:pt x="72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0" y="741"/>
                    <a:pt x="73" y="815"/>
                    <a:pt x="164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978107" y="3710649"/>
              <a:ext cx="26531" cy="247624"/>
            </a:xfrm>
            <a:custGeom>
              <a:avLst/>
              <a:gdLst/>
              <a:ahLst/>
              <a:cxnLst/>
              <a:rect l="l" t="t" r="r" b="b"/>
              <a:pathLst>
                <a:path w="36" h="379" extrusionOk="0">
                  <a:moveTo>
                    <a:pt x="18" y="379"/>
                  </a:moveTo>
                  <a:cubicBezTo>
                    <a:pt x="8" y="379"/>
                    <a:pt x="0" y="371"/>
                    <a:pt x="0" y="36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361"/>
                    <a:pt x="36" y="361"/>
                    <a:pt x="36" y="361"/>
                  </a:cubicBezTo>
                  <a:cubicBezTo>
                    <a:pt x="36" y="371"/>
                    <a:pt x="28" y="379"/>
                    <a:pt x="18" y="3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871985" y="3631055"/>
              <a:ext cx="247620" cy="17688"/>
            </a:xfrm>
            <a:custGeom>
              <a:avLst/>
              <a:gdLst/>
              <a:ahLst/>
              <a:cxnLst/>
              <a:rect l="l" t="t" r="r" b="b"/>
              <a:pathLst>
                <a:path w="379" h="36" extrusionOk="0">
                  <a:moveTo>
                    <a:pt x="361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79" y="8"/>
                    <a:pt x="379" y="18"/>
                  </a:cubicBezTo>
                  <a:cubicBezTo>
                    <a:pt x="379" y="28"/>
                    <a:pt x="371" y="36"/>
                    <a:pt x="36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871985" y="3710649"/>
              <a:ext cx="247617" cy="123812"/>
            </a:xfrm>
            <a:custGeom>
              <a:avLst/>
              <a:gdLst/>
              <a:ahLst/>
              <a:cxnLst/>
              <a:rect l="l" t="t" r="r" b="b"/>
              <a:pathLst>
                <a:path w="380" h="192" extrusionOk="0">
                  <a:moveTo>
                    <a:pt x="188" y="0"/>
                  </a:moveTo>
                  <a:cubicBezTo>
                    <a:pt x="192" y="0"/>
                    <a:pt x="197" y="2"/>
                    <a:pt x="200" y="5"/>
                  </a:cubicBezTo>
                  <a:cubicBezTo>
                    <a:pt x="372" y="157"/>
                    <a:pt x="372" y="157"/>
                    <a:pt x="372" y="157"/>
                  </a:cubicBezTo>
                  <a:cubicBezTo>
                    <a:pt x="380" y="164"/>
                    <a:pt x="380" y="176"/>
                    <a:pt x="374" y="183"/>
                  </a:cubicBezTo>
                  <a:cubicBezTo>
                    <a:pt x="367" y="191"/>
                    <a:pt x="355" y="192"/>
                    <a:pt x="347" y="185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25" y="192"/>
                    <a:pt x="13" y="191"/>
                    <a:pt x="6" y="184"/>
                  </a:cubicBezTo>
                  <a:cubicBezTo>
                    <a:pt x="0" y="176"/>
                    <a:pt x="0" y="164"/>
                    <a:pt x="8" y="157"/>
                  </a:cubicBezTo>
                  <a:cubicBezTo>
                    <a:pt x="176" y="5"/>
                    <a:pt x="176" y="5"/>
                    <a:pt x="176" y="5"/>
                  </a:cubicBezTo>
                  <a:cubicBezTo>
                    <a:pt x="179" y="2"/>
                    <a:pt x="184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730488" y="4170522"/>
              <a:ext cx="530608" cy="583679"/>
            </a:xfrm>
            <a:custGeom>
              <a:avLst/>
              <a:gdLst/>
              <a:ahLst/>
              <a:cxnLst/>
              <a:rect l="l" t="t" r="r" b="b"/>
              <a:pathLst>
                <a:path w="815" h="886" extrusionOk="0">
                  <a:moveTo>
                    <a:pt x="0" y="165"/>
                  </a:moveTo>
                  <a:cubicBezTo>
                    <a:pt x="0" y="721"/>
                    <a:pt x="0" y="721"/>
                    <a:pt x="0" y="721"/>
                  </a:cubicBezTo>
                  <a:cubicBezTo>
                    <a:pt x="0" y="812"/>
                    <a:pt x="73" y="886"/>
                    <a:pt x="164" y="886"/>
                  </a:cubicBezTo>
                  <a:cubicBezTo>
                    <a:pt x="650" y="886"/>
                    <a:pt x="650" y="886"/>
                    <a:pt x="650" y="886"/>
                  </a:cubicBezTo>
                  <a:cubicBezTo>
                    <a:pt x="741" y="886"/>
                    <a:pt x="815" y="812"/>
                    <a:pt x="815" y="721"/>
                  </a:cubicBezTo>
                  <a:cubicBezTo>
                    <a:pt x="815" y="165"/>
                    <a:pt x="815" y="165"/>
                    <a:pt x="815" y="165"/>
                  </a:cubicBezTo>
                  <a:cubicBezTo>
                    <a:pt x="815" y="74"/>
                    <a:pt x="741" y="0"/>
                    <a:pt x="6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933889" y="4338553"/>
              <a:ext cx="123809" cy="247622"/>
            </a:xfrm>
            <a:custGeom>
              <a:avLst/>
              <a:gdLst/>
              <a:ahLst/>
              <a:cxnLst/>
              <a:rect l="l" t="t" r="r" b="b"/>
              <a:pathLst>
                <a:path w="192" h="380" extrusionOk="0">
                  <a:moveTo>
                    <a:pt x="192" y="188"/>
                  </a:moveTo>
                  <a:cubicBezTo>
                    <a:pt x="192" y="192"/>
                    <a:pt x="191" y="197"/>
                    <a:pt x="187" y="200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28" y="380"/>
                    <a:pt x="16" y="380"/>
                    <a:pt x="9" y="374"/>
                  </a:cubicBezTo>
                  <a:cubicBezTo>
                    <a:pt x="1" y="367"/>
                    <a:pt x="0" y="355"/>
                    <a:pt x="7" y="347"/>
                  </a:cubicBezTo>
                  <a:cubicBezTo>
                    <a:pt x="149" y="188"/>
                    <a:pt x="149" y="188"/>
                    <a:pt x="149" y="18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1" y="13"/>
                    <a:pt x="9" y="6"/>
                  </a:cubicBezTo>
                  <a:cubicBezTo>
                    <a:pt x="16" y="0"/>
                    <a:pt x="28" y="0"/>
                    <a:pt x="35" y="8"/>
                  </a:cubicBezTo>
                  <a:cubicBezTo>
                    <a:pt x="187" y="176"/>
                    <a:pt x="187" y="176"/>
                    <a:pt x="187" y="176"/>
                  </a:cubicBezTo>
                  <a:cubicBezTo>
                    <a:pt x="190" y="179"/>
                    <a:pt x="192" y="184"/>
                    <a:pt x="192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730488" y="4842645"/>
              <a:ext cx="530608" cy="583686"/>
            </a:xfrm>
            <a:custGeom>
              <a:avLst/>
              <a:gdLst/>
              <a:ahLst/>
              <a:cxnLst/>
              <a:rect l="l" t="t" r="r" b="b"/>
              <a:pathLst>
                <a:path w="815" h="885" extrusionOk="0">
                  <a:moveTo>
                    <a:pt x="815" y="720"/>
                  </a:moveTo>
                  <a:cubicBezTo>
                    <a:pt x="815" y="165"/>
                    <a:pt x="815" y="165"/>
                    <a:pt x="815" y="165"/>
                  </a:cubicBezTo>
                  <a:cubicBezTo>
                    <a:pt x="815" y="74"/>
                    <a:pt x="741" y="0"/>
                    <a:pt x="6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4"/>
                    <a:pt x="0" y="165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811"/>
                    <a:pt x="73" y="885"/>
                    <a:pt x="164" y="885"/>
                  </a:cubicBezTo>
                  <a:cubicBezTo>
                    <a:pt x="650" y="885"/>
                    <a:pt x="650" y="885"/>
                    <a:pt x="650" y="885"/>
                  </a:cubicBezTo>
                  <a:cubicBezTo>
                    <a:pt x="741" y="885"/>
                    <a:pt x="815" y="811"/>
                    <a:pt x="815" y="7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933889" y="5010676"/>
              <a:ext cx="123809" cy="247626"/>
            </a:xfrm>
            <a:custGeom>
              <a:avLst/>
              <a:gdLst/>
              <a:ahLst/>
              <a:cxnLst/>
              <a:rect l="l" t="t" r="r" b="b"/>
              <a:pathLst>
                <a:path w="192" h="381" extrusionOk="0">
                  <a:moveTo>
                    <a:pt x="0" y="192"/>
                  </a:moveTo>
                  <a:cubicBezTo>
                    <a:pt x="0" y="188"/>
                    <a:pt x="2" y="184"/>
                    <a:pt x="5" y="180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65" y="1"/>
                    <a:pt x="176" y="0"/>
                    <a:pt x="184" y="7"/>
                  </a:cubicBezTo>
                  <a:cubicBezTo>
                    <a:pt x="191" y="14"/>
                    <a:pt x="192" y="25"/>
                    <a:pt x="185" y="33"/>
                  </a:cubicBezTo>
                  <a:cubicBezTo>
                    <a:pt x="44" y="192"/>
                    <a:pt x="44" y="192"/>
                    <a:pt x="44" y="192"/>
                  </a:cubicBezTo>
                  <a:cubicBezTo>
                    <a:pt x="185" y="348"/>
                    <a:pt x="185" y="348"/>
                    <a:pt x="185" y="348"/>
                  </a:cubicBezTo>
                  <a:cubicBezTo>
                    <a:pt x="192" y="355"/>
                    <a:pt x="192" y="367"/>
                    <a:pt x="184" y="374"/>
                  </a:cubicBezTo>
                  <a:cubicBezTo>
                    <a:pt x="176" y="381"/>
                    <a:pt x="165" y="380"/>
                    <a:pt x="158" y="373"/>
                  </a:cubicBezTo>
                  <a:cubicBezTo>
                    <a:pt x="5" y="205"/>
                    <a:pt x="5" y="205"/>
                    <a:pt x="5" y="205"/>
                  </a:cubicBezTo>
                  <a:cubicBezTo>
                    <a:pt x="2" y="201"/>
                    <a:pt x="0" y="197"/>
                    <a:pt x="0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2"/>
          <p:cNvGrpSpPr/>
          <p:nvPr/>
        </p:nvGrpSpPr>
        <p:grpSpPr>
          <a:xfrm>
            <a:off x="287342" y="241832"/>
            <a:ext cx="8193055" cy="4412196"/>
            <a:chOff x="287342" y="241832"/>
            <a:chExt cx="8193055" cy="4412196"/>
          </a:xfrm>
        </p:grpSpPr>
        <p:grpSp>
          <p:nvGrpSpPr>
            <p:cNvPr id="497" name="Google Shape;497;p22"/>
            <p:cNvGrpSpPr/>
            <p:nvPr/>
          </p:nvGrpSpPr>
          <p:grpSpPr>
            <a:xfrm>
              <a:off x="287342" y="713849"/>
              <a:ext cx="138146" cy="138146"/>
              <a:chOff x="4315031" y="1267400"/>
              <a:chExt cx="298500" cy="298500"/>
            </a:xfrm>
          </p:grpSpPr>
          <p:sp>
            <p:nvSpPr>
              <p:cNvPr id="498" name="Google Shape;498;p2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22"/>
            <p:cNvGrpSpPr/>
            <p:nvPr/>
          </p:nvGrpSpPr>
          <p:grpSpPr>
            <a:xfrm>
              <a:off x="8342252" y="2189037"/>
              <a:ext cx="138146" cy="138146"/>
              <a:chOff x="4315031" y="1267400"/>
              <a:chExt cx="298500" cy="298500"/>
            </a:xfrm>
          </p:grpSpPr>
          <p:sp>
            <p:nvSpPr>
              <p:cNvPr id="501" name="Google Shape;501;p2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22"/>
            <p:cNvGrpSpPr/>
            <p:nvPr/>
          </p:nvGrpSpPr>
          <p:grpSpPr>
            <a:xfrm>
              <a:off x="378317" y="4090032"/>
              <a:ext cx="138146" cy="138146"/>
              <a:chOff x="4315031" y="1267400"/>
              <a:chExt cx="298500" cy="298500"/>
            </a:xfrm>
          </p:grpSpPr>
          <p:sp>
            <p:nvSpPr>
              <p:cNvPr id="504" name="Google Shape;504;p2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2"/>
            <p:cNvGrpSpPr/>
            <p:nvPr/>
          </p:nvGrpSpPr>
          <p:grpSpPr>
            <a:xfrm>
              <a:off x="2951280" y="241832"/>
              <a:ext cx="138146" cy="138146"/>
              <a:chOff x="4315031" y="1267400"/>
              <a:chExt cx="298500" cy="298500"/>
            </a:xfrm>
          </p:grpSpPr>
          <p:sp>
            <p:nvSpPr>
              <p:cNvPr id="507" name="Google Shape;507;p2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2"/>
            <p:cNvGrpSpPr/>
            <p:nvPr/>
          </p:nvGrpSpPr>
          <p:grpSpPr>
            <a:xfrm>
              <a:off x="7200167" y="4515882"/>
              <a:ext cx="138146" cy="138146"/>
              <a:chOff x="4315031" y="1267400"/>
              <a:chExt cx="298500" cy="298500"/>
            </a:xfrm>
          </p:grpSpPr>
          <p:sp>
            <p:nvSpPr>
              <p:cNvPr id="510" name="Google Shape;510;p2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" name="Google Shape;512;p22"/>
          <p:cNvGrpSpPr/>
          <p:nvPr/>
        </p:nvGrpSpPr>
        <p:grpSpPr>
          <a:xfrm>
            <a:off x="192102" y="539500"/>
            <a:ext cx="8457531" cy="3247638"/>
            <a:chOff x="192102" y="539500"/>
            <a:chExt cx="8457531" cy="3247638"/>
          </a:xfrm>
        </p:grpSpPr>
        <p:grpSp>
          <p:nvGrpSpPr>
            <p:cNvPr id="513" name="Google Shape;513;p22"/>
            <p:cNvGrpSpPr/>
            <p:nvPr/>
          </p:nvGrpSpPr>
          <p:grpSpPr>
            <a:xfrm>
              <a:off x="713236" y="539500"/>
              <a:ext cx="510600" cy="486850"/>
              <a:chOff x="1973" y="306"/>
              <a:chExt cx="71" cy="67"/>
            </a:xfrm>
          </p:grpSpPr>
          <p:sp>
            <p:nvSpPr>
              <p:cNvPr id="514" name="Google Shape;514;p22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7" name="Google Shape;517;p22"/>
            <p:cNvGrpSpPr/>
            <p:nvPr/>
          </p:nvGrpSpPr>
          <p:grpSpPr>
            <a:xfrm>
              <a:off x="8173026" y="1013216"/>
              <a:ext cx="476607" cy="475800"/>
              <a:chOff x="2153" y="8"/>
              <a:chExt cx="45" cy="45"/>
            </a:xfrm>
          </p:grpSpPr>
          <p:sp>
            <p:nvSpPr>
              <p:cNvPr id="518" name="Google Shape;518;p22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22"/>
            <p:cNvGrpSpPr/>
            <p:nvPr/>
          </p:nvGrpSpPr>
          <p:grpSpPr>
            <a:xfrm>
              <a:off x="192102" y="3300287"/>
              <a:ext cx="510600" cy="486850"/>
              <a:chOff x="1120577" y="3451350"/>
              <a:chExt cx="510600" cy="486850"/>
            </a:xfrm>
          </p:grpSpPr>
          <p:sp>
            <p:nvSpPr>
              <p:cNvPr id="521" name="Google Shape;521;p22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2"/>
            <p:cNvGrpSpPr/>
            <p:nvPr/>
          </p:nvGrpSpPr>
          <p:grpSpPr>
            <a:xfrm>
              <a:off x="2782038" y="544551"/>
              <a:ext cx="476616" cy="476553"/>
              <a:chOff x="7846048" y="2642709"/>
              <a:chExt cx="584733" cy="584728"/>
            </a:xfrm>
          </p:grpSpPr>
          <p:sp>
            <p:nvSpPr>
              <p:cNvPr id="524" name="Google Shape;524;p22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8" name="Google Shape;528;p23"/>
          <p:cNvGrpSpPr/>
          <p:nvPr/>
        </p:nvGrpSpPr>
        <p:grpSpPr>
          <a:xfrm>
            <a:off x="-986525" y="-709033"/>
            <a:ext cx="10813200" cy="6935982"/>
            <a:chOff x="-986525" y="-709033"/>
            <a:chExt cx="10813200" cy="6935982"/>
          </a:xfrm>
        </p:grpSpPr>
        <p:sp>
          <p:nvSpPr>
            <p:cNvPr id="529" name="Google Shape;529;p23"/>
            <p:cNvSpPr/>
            <p:nvPr/>
          </p:nvSpPr>
          <p:spPr>
            <a:xfrm>
              <a:off x="8430775" y="-709033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-986525" y="3996449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3"/>
          <p:cNvGrpSpPr/>
          <p:nvPr/>
        </p:nvGrpSpPr>
        <p:grpSpPr>
          <a:xfrm>
            <a:off x="8631948" y="289000"/>
            <a:ext cx="250926" cy="250500"/>
            <a:chOff x="2153" y="22"/>
            <a:chExt cx="45" cy="45"/>
          </a:xfrm>
        </p:grpSpPr>
        <p:sp>
          <p:nvSpPr>
            <p:cNvPr id="532" name="Google Shape;532;p23"/>
            <p:cNvSpPr/>
            <p:nvPr/>
          </p:nvSpPr>
          <p:spPr>
            <a:xfrm>
              <a:off x="2153" y="22"/>
              <a:ext cx="45" cy="45"/>
            </a:xfrm>
            <a:custGeom>
              <a:avLst/>
              <a:gdLst/>
              <a:ahLst/>
              <a:cxnLst/>
              <a:rect l="l" t="t" r="r" b="b"/>
              <a:pathLst>
                <a:path w="606" h="605" extrusionOk="0">
                  <a:moveTo>
                    <a:pt x="603" y="298"/>
                  </a:moveTo>
                  <a:cubicBezTo>
                    <a:pt x="606" y="464"/>
                    <a:pt x="473" y="600"/>
                    <a:pt x="307" y="603"/>
                  </a:cubicBezTo>
                  <a:cubicBezTo>
                    <a:pt x="142" y="605"/>
                    <a:pt x="5" y="473"/>
                    <a:pt x="3" y="307"/>
                  </a:cubicBezTo>
                  <a:cubicBezTo>
                    <a:pt x="0" y="141"/>
                    <a:pt x="133" y="5"/>
                    <a:pt x="299" y="2"/>
                  </a:cubicBezTo>
                  <a:cubicBezTo>
                    <a:pt x="465" y="0"/>
                    <a:pt x="601" y="132"/>
                    <a:pt x="603" y="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161" y="27"/>
              <a:ext cx="29" cy="32"/>
            </a:xfrm>
            <a:custGeom>
              <a:avLst/>
              <a:gdLst/>
              <a:ahLst/>
              <a:cxnLst/>
              <a:rect l="l" t="t" r="r" b="b"/>
              <a:pathLst>
                <a:path w="402" h="428" extrusionOk="0">
                  <a:moveTo>
                    <a:pt x="389" y="204"/>
                  </a:moveTo>
                  <a:cubicBezTo>
                    <a:pt x="218" y="10"/>
                    <a:pt x="218" y="10"/>
                    <a:pt x="218" y="10"/>
                  </a:cubicBezTo>
                  <a:cubicBezTo>
                    <a:pt x="209" y="0"/>
                    <a:pt x="193" y="0"/>
                    <a:pt x="184" y="10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0" y="219"/>
                    <a:pt x="11" y="242"/>
                    <a:pt x="3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428"/>
                    <a:pt x="51" y="428"/>
                    <a:pt x="51" y="428"/>
                  </a:cubicBezTo>
                  <a:cubicBezTo>
                    <a:pt x="153" y="428"/>
                    <a:pt x="153" y="428"/>
                    <a:pt x="153" y="428"/>
                  </a:cubicBezTo>
                  <a:cubicBezTo>
                    <a:pt x="153" y="285"/>
                    <a:pt x="153" y="285"/>
                    <a:pt x="153" y="285"/>
                  </a:cubicBezTo>
                  <a:cubicBezTo>
                    <a:pt x="249" y="285"/>
                    <a:pt x="249" y="285"/>
                    <a:pt x="249" y="285"/>
                  </a:cubicBezTo>
                  <a:cubicBezTo>
                    <a:pt x="249" y="428"/>
                    <a:pt x="249" y="428"/>
                    <a:pt x="249" y="428"/>
                  </a:cubicBezTo>
                  <a:cubicBezTo>
                    <a:pt x="351" y="428"/>
                    <a:pt x="351" y="428"/>
                    <a:pt x="351" y="428"/>
                  </a:cubicBezTo>
                  <a:cubicBezTo>
                    <a:pt x="351" y="242"/>
                    <a:pt x="351" y="242"/>
                    <a:pt x="351" y="242"/>
                  </a:cubicBezTo>
                  <a:cubicBezTo>
                    <a:pt x="372" y="242"/>
                    <a:pt x="372" y="242"/>
                    <a:pt x="372" y="242"/>
                  </a:cubicBezTo>
                  <a:cubicBezTo>
                    <a:pt x="391" y="242"/>
                    <a:pt x="402" y="219"/>
                    <a:pt x="389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23"/>
          <p:cNvGrpSpPr/>
          <p:nvPr/>
        </p:nvGrpSpPr>
        <p:grpSpPr>
          <a:xfrm>
            <a:off x="342067" y="4507124"/>
            <a:ext cx="138146" cy="138146"/>
            <a:chOff x="4315031" y="1267400"/>
            <a:chExt cx="298500" cy="298500"/>
          </a:xfrm>
        </p:grpSpPr>
        <p:sp>
          <p:nvSpPr>
            <p:cNvPr id="535" name="Google Shape;535;p23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39" name="Google Shape;539;p24"/>
          <p:cNvGrpSpPr/>
          <p:nvPr/>
        </p:nvGrpSpPr>
        <p:grpSpPr>
          <a:xfrm>
            <a:off x="-986525" y="178017"/>
            <a:ext cx="10813200" cy="5054007"/>
            <a:chOff x="-986525" y="178017"/>
            <a:chExt cx="10813200" cy="5054007"/>
          </a:xfrm>
        </p:grpSpPr>
        <p:sp>
          <p:nvSpPr>
            <p:cNvPr id="540" name="Google Shape;540;p24"/>
            <p:cNvSpPr/>
            <p:nvPr/>
          </p:nvSpPr>
          <p:spPr>
            <a:xfrm>
              <a:off x="-986525" y="3001524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8430775" y="178017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4"/>
          <p:cNvGrpSpPr/>
          <p:nvPr/>
        </p:nvGrpSpPr>
        <p:grpSpPr>
          <a:xfrm>
            <a:off x="276673" y="294623"/>
            <a:ext cx="8279553" cy="3313688"/>
            <a:chOff x="276673" y="294623"/>
            <a:chExt cx="8279553" cy="3313688"/>
          </a:xfrm>
        </p:grpSpPr>
        <p:grpSp>
          <p:nvGrpSpPr>
            <p:cNvPr id="543" name="Google Shape;543;p24"/>
            <p:cNvGrpSpPr/>
            <p:nvPr/>
          </p:nvGrpSpPr>
          <p:grpSpPr>
            <a:xfrm>
              <a:off x="276673" y="3357811"/>
              <a:ext cx="250926" cy="250500"/>
              <a:chOff x="8631948" y="289000"/>
              <a:chExt cx="250926" cy="250500"/>
            </a:xfrm>
          </p:grpSpPr>
          <p:sp>
            <p:nvSpPr>
              <p:cNvPr id="544" name="Google Shape;544;p24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4"/>
            <p:cNvGrpSpPr/>
            <p:nvPr/>
          </p:nvGrpSpPr>
          <p:grpSpPr>
            <a:xfrm>
              <a:off x="8305301" y="294623"/>
              <a:ext cx="250925" cy="239254"/>
              <a:chOff x="1973" y="306"/>
              <a:chExt cx="71" cy="67"/>
            </a:xfrm>
          </p:grpSpPr>
          <p:sp>
            <p:nvSpPr>
              <p:cNvPr id="547" name="Google Shape;547;p24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0" name="Google Shape;550;p24"/>
          <p:cNvGrpSpPr/>
          <p:nvPr/>
        </p:nvGrpSpPr>
        <p:grpSpPr>
          <a:xfrm>
            <a:off x="342067" y="756299"/>
            <a:ext cx="8157783" cy="3888971"/>
            <a:chOff x="342067" y="756299"/>
            <a:chExt cx="8157783" cy="3888971"/>
          </a:xfrm>
        </p:grpSpPr>
        <p:grpSp>
          <p:nvGrpSpPr>
            <p:cNvPr id="551" name="Google Shape;551;p24"/>
            <p:cNvGrpSpPr/>
            <p:nvPr/>
          </p:nvGrpSpPr>
          <p:grpSpPr>
            <a:xfrm>
              <a:off x="342067" y="4507124"/>
              <a:ext cx="138146" cy="138146"/>
              <a:chOff x="4315031" y="1267400"/>
              <a:chExt cx="298500" cy="298500"/>
            </a:xfrm>
          </p:grpSpPr>
          <p:sp>
            <p:nvSpPr>
              <p:cNvPr id="552" name="Google Shape;552;p24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8361705" y="756299"/>
              <a:ext cx="138146" cy="138146"/>
              <a:chOff x="4315031" y="1267400"/>
              <a:chExt cx="298500" cy="298500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2479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5"/>
          <p:cNvSpPr txBox="1">
            <a:spLocks noGrp="1"/>
          </p:cNvSpPr>
          <p:nvPr>
            <p:ph type="subTitle" idx="1"/>
          </p:nvPr>
        </p:nvSpPr>
        <p:spPr>
          <a:xfrm>
            <a:off x="713225" y="1486948"/>
            <a:ext cx="22479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5"/>
          <p:cNvSpPr>
            <a:spLocks noGrp="1"/>
          </p:cNvSpPr>
          <p:nvPr>
            <p:ph type="pic" idx="2"/>
          </p:nvPr>
        </p:nvSpPr>
        <p:spPr>
          <a:xfrm>
            <a:off x="3171450" y="554676"/>
            <a:ext cx="2801100" cy="404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1" name="Google Shape;561;p25"/>
          <p:cNvSpPr>
            <a:spLocks noGrp="1"/>
          </p:cNvSpPr>
          <p:nvPr>
            <p:ph type="pic" idx="3"/>
          </p:nvPr>
        </p:nvSpPr>
        <p:spPr>
          <a:xfrm>
            <a:off x="6088665" y="539500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2" name="Google Shape;562;p25"/>
          <p:cNvSpPr>
            <a:spLocks noGrp="1"/>
          </p:cNvSpPr>
          <p:nvPr>
            <p:ph type="pic" idx="4"/>
          </p:nvPr>
        </p:nvSpPr>
        <p:spPr>
          <a:xfrm>
            <a:off x="6088675" y="2941900"/>
            <a:ext cx="2304300" cy="166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3" name="Google Shape;563;p25"/>
          <p:cNvSpPr>
            <a:spLocks noGrp="1"/>
          </p:cNvSpPr>
          <p:nvPr>
            <p:ph type="pic" idx="5"/>
          </p:nvPr>
        </p:nvSpPr>
        <p:spPr>
          <a:xfrm>
            <a:off x="751025" y="2941900"/>
            <a:ext cx="2304300" cy="166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64" name="Google Shape;564;p25"/>
          <p:cNvGrpSpPr/>
          <p:nvPr/>
        </p:nvGrpSpPr>
        <p:grpSpPr>
          <a:xfrm>
            <a:off x="-986525" y="-186051"/>
            <a:ext cx="11117050" cy="5896743"/>
            <a:chOff x="-986525" y="-186051"/>
            <a:chExt cx="11117050" cy="5896743"/>
          </a:xfrm>
        </p:grpSpPr>
        <p:sp>
          <p:nvSpPr>
            <p:cNvPr id="565" name="Google Shape;565;p25"/>
            <p:cNvSpPr/>
            <p:nvPr/>
          </p:nvSpPr>
          <p:spPr>
            <a:xfrm>
              <a:off x="-986525" y="-186051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8734625" y="4603992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5"/>
          <p:cNvGrpSpPr/>
          <p:nvPr/>
        </p:nvGrpSpPr>
        <p:grpSpPr>
          <a:xfrm>
            <a:off x="276673" y="398836"/>
            <a:ext cx="250926" cy="250500"/>
            <a:chOff x="8631948" y="289000"/>
            <a:chExt cx="250926" cy="250500"/>
          </a:xfrm>
        </p:grpSpPr>
        <p:sp>
          <p:nvSpPr>
            <p:cNvPr id="568" name="Google Shape;568;p25"/>
            <p:cNvSpPr/>
            <p:nvPr/>
          </p:nvSpPr>
          <p:spPr>
            <a:xfrm>
              <a:off x="8631948" y="289000"/>
              <a:ext cx="250926" cy="250500"/>
            </a:xfrm>
            <a:custGeom>
              <a:avLst/>
              <a:gdLst/>
              <a:ahLst/>
              <a:cxnLst/>
              <a:rect l="l" t="t" r="r" b="b"/>
              <a:pathLst>
                <a:path w="606" h="605" extrusionOk="0">
                  <a:moveTo>
                    <a:pt x="603" y="298"/>
                  </a:moveTo>
                  <a:cubicBezTo>
                    <a:pt x="606" y="464"/>
                    <a:pt x="473" y="600"/>
                    <a:pt x="307" y="603"/>
                  </a:cubicBezTo>
                  <a:cubicBezTo>
                    <a:pt x="142" y="605"/>
                    <a:pt x="5" y="473"/>
                    <a:pt x="3" y="307"/>
                  </a:cubicBezTo>
                  <a:cubicBezTo>
                    <a:pt x="0" y="141"/>
                    <a:pt x="133" y="5"/>
                    <a:pt x="299" y="2"/>
                  </a:cubicBezTo>
                  <a:cubicBezTo>
                    <a:pt x="465" y="0"/>
                    <a:pt x="601" y="132"/>
                    <a:pt x="603" y="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8678765" y="335613"/>
              <a:ext cx="157293" cy="157276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329" y="36"/>
                  </a:moveTo>
                  <a:cubicBezTo>
                    <a:pt x="227" y="71"/>
                    <a:pt x="154" y="155"/>
                    <a:pt x="154" y="155"/>
                  </a:cubicBezTo>
                  <a:cubicBezTo>
                    <a:pt x="154" y="155"/>
                    <a:pt x="70" y="227"/>
                    <a:pt x="35" y="330"/>
                  </a:cubicBezTo>
                  <a:cubicBezTo>
                    <a:pt x="0" y="433"/>
                    <a:pt x="37" y="527"/>
                    <a:pt x="122" y="573"/>
                  </a:cubicBezTo>
                  <a:cubicBezTo>
                    <a:pt x="122" y="573"/>
                    <a:pt x="222" y="531"/>
                    <a:pt x="211" y="421"/>
                  </a:cubicBezTo>
                  <a:cubicBezTo>
                    <a:pt x="211" y="421"/>
                    <a:pt x="101" y="339"/>
                    <a:pt x="219" y="220"/>
                  </a:cubicBezTo>
                  <a:cubicBezTo>
                    <a:pt x="338" y="101"/>
                    <a:pt x="420" y="211"/>
                    <a:pt x="420" y="211"/>
                  </a:cubicBezTo>
                  <a:cubicBezTo>
                    <a:pt x="420" y="211"/>
                    <a:pt x="506" y="231"/>
                    <a:pt x="573" y="123"/>
                  </a:cubicBezTo>
                  <a:cubicBezTo>
                    <a:pt x="526" y="38"/>
                    <a:pt x="432" y="0"/>
                    <a:pt x="32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25"/>
          <p:cNvGrpSpPr/>
          <p:nvPr/>
        </p:nvGrpSpPr>
        <p:grpSpPr>
          <a:xfrm>
            <a:off x="342067" y="1548149"/>
            <a:ext cx="138146" cy="138146"/>
            <a:chOff x="4315031" y="1267400"/>
            <a:chExt cx="298500" cy="298500"/>
          </a:xfrm>
        </p:grpSpPr>
        <p:sp>
          <p:nvSpPr>
            <p:cNvPr id="571" name="Google Shape;571;p25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26"/>
          <p:cNvGrpSpPr/>
          <p:nvPr/>
        </p:nvGrpSpPr>
        <p:grpSpPr>
          <a:xfrm>
            <a:off x="-749900" y="-1691000"/>
            <a:ext cx="13890613" cy="8735588"/>
            <a:chOff x="-749900" y="-1691000"/>
            <a:chExt cx="13890613" cy="8735588"/>
          </a:xfrm>
        </p:grpSpPr>
        <p:grpSp>
          <p:nvGrpSpPr>
            <p:cNvPr id="575" name="Google Shape;575;p26"/>
            <p:cNvGrpSpPr/>
            <p:nvPr/>
          </p:nvGrpSpPr>
          <p:grpSpPr>
            <a:xfrm>
              <a:off x="-749900" y="-1691000"/>
              <a:ext cx="10855375" cy="7081275"/>
              <a:chOff x="-749900" y="-1691000"/>
              <a:chExt cx="10855375" cy="7081275"/>
            </a:xfrm>
          </p:grpSpPr>
          <p:sp>
            <p:nvSpPr>
              <p:cNvPr id="576" name="Google Shape;576;p26"/>
              <p:cNvSpPr/>
              <p:nvPr/>
            </p:nvSpPr>
            <p:spPr>
              <a:xfrm>
                <a:off x="-409175" y="-1691000"/>
                <a:ext cx="5838600" cy="22305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7" name="Google Shape;577;p26"/>
              <p:cNvGrpSpPr/>
              <p:nvPr/>
            </p:nvGrpSpPr>
            <p:grpSpPr>
              <a:xfrm>
                <a:off x="-749900" y="178017"/>
                <a:ext cx="10855375" cy="5212258"/>
                <a:chOff x="-749900" y="178017"/>
                <a:chExt cx="10855375" cy="5212258"/>
              </a:xfrm>
            </p:grpSpPr>
            <p:sp>
              <p:nvSpPr>
                <p:cNvPr id="578" name="Google Shape;578;p26"/>
                <p:cNvSpPr/>
                <p:nvPr/>
              </p:nvSpPr>
              <p:spPr>
                <a:xfrm>
                  <a:off x="-749900" y="2157775"/>
                  <a:ext cx="1155600" cy="3232500"/>
                </a:xfrm>
                <a:prstGeom prst="roundRect">
                  <a:avLst>
                    <a:gd name="adj" fmla="val 17471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8709575" y="178017"/>
                  <a:ext cx="1395900" cy="1106700"/>
                </a:xfrm>
                <a:prstGeom prst="roundRect">
                  <a:avLst>
                    <a:gd name="adj" fmla="val 13965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0" name="Google Shape;580;p26"/>
            <p:cNvSpPr/>
            <p:nvPr/>
          </p:nvSpPr>
          <p:spPr>
            <a:xfrm>
              <a:off x="7302113" y="4814088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6"/>
          <p:cNvGrpSpPr/>
          <p:nvPr/>
        </p:nvGrpSpPr>
        <p:grpSpPr>
          <a:xfrm>
            <a:off x="342080" y="473577"/>
            <a:ext cx="3964883" cy="4405593"/>
            <a:chOff x="342080" y="473577"/>
            <a:chExt cx="3964883" cy="4405593"/>
          </a:xfrm>
        </p:grpSpPr>
        <p:grpSp>
          <p:nvGrpSpPr>
            <p:cNvPr id="582" name="Google Shape;582;p26"/>
            <p:cNvGrpSpPr/>
            <p:nvPr/>
          </p:nvGrpSpPr>
          <p:grpSpPr>
            <a:xfrm>
              <a:off x="4168817" y="473577"/>
              <a:ext cx="138146" cy="138146"/>
              <a:chOff x="4315031" y="1267400"/>
              <a:chExt cx="298500" cy="298500"/>
            </a:xfrm>
          </p:grpSpPr>
          <p:sp>
            <p:nvSpPr>
              <p:cNvPr id="583" name="Google Shape;583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26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586" name="Google Shape;586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8" name="Google Shape;588;p26"/>
          <p:cNvGrpSpPr/>
          <p:nvPr/>
        </p:nvGrpSpPr>
        <p:grpSpPr>
          <a:xfrm>
            <a:off x="285689" y="299228"/>
            <a:ext cx="4764523" cy="3824024"/>
            <a:chOff x="285689" y="299228"/>
            <a:chExt cx="4764523" cy="3824024"/>
          </a:xfrm>
        </p:grpSpPr>
        <p:grpSp>
          <p:nvGrpSpPr>
            <p:cNvPr id="589" name="Google Shape;589;p26"/>
            <p:cNvGrpSpPr/>
            <p:nvPr/>
          </p:nvGrpSpPr>
          <p:grpSpPr>
            <a:xfrm>
              <a:off x="4539611" y="299228"/>
              <a:ext cx="510600" cy="486850"/>
              <a:chOff x="1973" y="306"/>
              <a:chExt cx="71" cy="67"/>
            </a:xfrm>
          </p:grpSpPr>
          <p:sp>
            <p:nvSpPr>
              <p:cNvPr id="590" name="Google Shape;590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p26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594" name="Google Shape;594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7" name="Google Shape;597;p26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98" name="Google Shape;598;p26"/>
          <p:cNvSpPr txBox="1">
            <a:spLocks noGrp="1"/>
          </p:cNvSpPr>
          <p:nvPr>
            <p:ph type="subTitle" idx="1"/>
          </p:nvPr>
        </p:nvSpPr>
        <p:spPr>
          <a:xfrm>
            <a:off x="713225" y="1543948"/>
            <a:ext cx="35937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6"/>
          <p:cNvSpPr txBox="1"/>
          <p:nvPr/>
        </p:nvSpPr>
        <p:spPr>
          <a:xfrm>
            <a:off x="713225" y="3628786"/>
            <a:ext cx="3822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CRÉDITS : </a:t>
            </a:r>
            <a:r>
              <a:rPr lang="fr"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Ce modèle de présentation a été créé par </a:t>
            </a:r>
            <a:r>
              <a:rPr lang="fr" sz="1000" b="1" u="sng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comprenant des icônes de</a:t>
            </a:r>
            <a:r>
              <a:rPr lang="fr" sz="1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1000" b="1" u="sng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des infographies et des images de </a:t>
            </a:r>
            <a:r>
              <a:rPr lang="fr" sz="1000" b="1" u="sng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7"/>
          <p:cNvGrpSpPr/>
          <p:nvPr/>
        </p:nvGrpSpPr>
        <p:grpSpPr>
          <a:xfrm>
            <a:off x="-749900" y="-709033"/>
            <a:ext cx="10576575" cy="6419733"/>
            <a:chOff x="-749900" y="-709033"/>
            <a:chExt cx="10576575" cy="6419733"/>
          </a:xfrm>
        </p:grpSpPr>
        <p:sp>
          <p:nvSpPr>
            <p:cNvPr id="602" name="Google Shape;602;p27"/>
            <p:cNvSpPr/>
            <p:nvPr/>
          </p:nvSpPr>
          <p:spPr>
            <a:xfrm>
              <a:off x="8430775" y="-709033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27"/>
            <p:cNvGrpSpPr/>
            <p:nvPr/>
          </p:nvGrpSpPr>
          <p:grpSpPr>
            <a:xfrm>
              <a:off x="-749900" y="539500"/>
              <a:ext cx="10576575" cy="5171200"/>
              <a:chOff x="-749900" y="539500"/>
              <a:chExt cx="10576575" cy="5171200"/>
            </a:xfrm>
          </p:grpSpPr>
          <p:sp>
            <p:nvSpPr>
              <p:cNvPr id="604" name="Google Shape;604;p27"/>
              <p:cNvSpPr/>
              <p:nvPr/>
            </p:nvSpPr>
            <p:spPr>
              <a:xfrm>
                <a:off x="8430775" y="4604000"/>
                <a:ext cx="1395900" cy="11067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-749900" y="539500"/>
                <a:ext cx="1155600" cy="4850700"/>
              </a:xfrm>
              <a:prstGeom prst="roundRect">
                <a:avLst>
                  <a:gd name="adj" fmla="val 17471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6" name="Google Shape;60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7"/>
          <p:cNvSpPr txBox="1">
            <a:spLocks noGrp="1"/>
          </p:cNvSpPr>
          <p:nvPr>
            <p:ph type="body" idx="1"/>
          </p:nvPr>
        </p:nvSpPr>
        <p:spPr>
          <a:xfrm>
            <a:off x="720000" y="1536500"/>
            <a:ext cx="27159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naheim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608" name="Google Shape;608;p27"/>
          <p:cNvGrpSpPr/>
          <p:nvPr/>
        </p:nvGrpSpPr>
        <p:grpSpPr>
          <a:xfrm>
            <a:off x="342067" y="1428699"/>
            <a:ext cx="8540802" cy="3244379"/>
            <a:chOff x="342067" y="1428699"/>
            <a:chExt cx="8540802" cy="3244379"/>
          </a:xfrm>
        </p:grpSpPr>
        <p:grpSp>
          <p:nvGrpSpPr>
            <p:cNvPr id="609" name="Google Shape;609;p27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610" name="Google Shape;610;p2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27"/>
            <p:cNvGrpSpPr/>
            <p:nvPr/>
          </p:nvGrpSpPr>
          <p:grpSpPr>
            <a:xfrm>
              <a:off x="8744724" y="4534932"/>
              <a:ext cx="138146" cy="138146"/>
              <a:chOff x="4315031" y="1267400"/>
              <a:chExt cx="298500" cy="298500"/>
            </a:xfrm>
          </p:grpSpPr>
          <p:sp>
            <p:nvSpPr>
              <p:cNvPr id="613" name="Google Shape;613;p2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5" name="Google Shape;615;p27"/>
          <p:cNvGrpSpPr/>
          <p:nvPr/>
        </p:nvGrpSpPr>
        <p:grpSpPr>
          <a:xfrm>
            <a:off x="285689" y="289000"/>
            <a:ext cx="8597186" cy="3834252"/>
            <a:chOff x="285689" y="289000"/>
            <a:chExt cx="8597186" cy="3834252"/>
          </a:xfrm>
        </p:grpSpPr>
        <p:grpSp>
          <p:nvGrpSpPr>
            <p:cNvPr id="616" name="Google Shape;616;p27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617" name="Google Shape;617;p27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7"/>
            <p:cNvGrpSpPr/>
            <p:nvPr/>
          </p:nvGrpSpPr>
          <p:grpSpPr>
            <a:xfrm>
              <a:off x="8631948" y="289000"/>
              <a:ext cx="250926" cy="250500"/>
              <a:chOff x="2153" y="22"/>
              <a:chExt cx="45" cy="45"/>
            </a:xfrm>
          </p:grpSpPr>
          <p:sp>
            <p:nvSpPr>
              <p:cNvPr id="621" name="Google Shape;621;p27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7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8"/>
          <p:cNvSpPr txBox="1">
            <a:spLocks noGrp="1"/>
          </p:cNvSpPr>
          <p:nvPr>
            <p:ph type="body" idx="1"/>
          </p:nvPr>
        </p:nvSpPr>
        <p:spPr>
          <a:xfrm>
            <a:off x="720000" y="1104250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naheim"/>
              <a:buChar char="●"/>
              <a:defRPr/>
            </a:lvl1pPr>
            <a:lvl2pPr marL="914400" lvl="1" indent="-2984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●"/>
              <a:defRPr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●"/>
              <a:defRPr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○"/>
              <a:defRPr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626" name="Google Shape;626;p28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627" name="Google Shape;627;p28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630" name="Google Shape;630;p28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631" name="Google Shape;631;p28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8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8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636" name="Google Shape;636;p2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8" name="Google Shape;638;p28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639" name="Google Shape;639;p2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640" name="Google Shape;640;p2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28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643" name="Google Shape;643;p2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9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"/>
          <p:cNvSpPr txBox="1">
            <a:spLocks noGrp="1"/>
          </p:cNvSpPr>
          <p:nvPr>
            <p:ph type="ctrTitle"/>
          </p:nvPr>
        </p:nvSpPr>
        <p:spPr>
          <a:xfrm>
            <a:off x="713225" y="1251850"/>
            <a:ext cx="4017000" cy="21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Generative Adversarial Networks on CIFAR-10 Dataset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0"/>
          <p:cNvSpPr txBox="1">
            <a:spLocks noGrp="1"/>
          </p:cNvSpPr>
          <p:nvPr>
            <p:ph type="subTitle" idx="1"/>
          </p:nvPr>
        </p:nvSpPr>
        <p:spPr>
          <a:xfrm>
            <a:off x="713225" y="3173825"/>
            <a:ext cx="40170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By: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Hazem Bin Ryaz Patel (2200550)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Tan Yue Feng (2214478)</a:t>
            </a:r>
            <a:br>
              <a:rPr lang="fr"/>
            </a:br>
            <a:endParaRPr/>
          </a:p>
        </p:txBody>
      </p:sp>
      <p:grpSp>
        <p:nvGrpSpPr>
          <p:cNvPr id="653" name="Google Shape;653;p30"/>
          <p:cNvGrpSpPr/>
          <p:nvPr/>
        </p:nvGrpSpPr>
        <p:grpSpPr>
          <a:xfrm>
            <a:off x="4490527" y="538400"/>
            <a:ext cx="3940298" cy="4065600"/>
            <a:chOff x="4490527" y="538400"/>
            <a:chExt cx="3940298" cy="4065600"/>
          </a:xfrm>
        </p:grpSpPr>
        <p:sp>
          <p:nvSpPr>
            <p:cNvPr id="654" name="Google Shape;654;p30"/>
            <p:cNvSpPr/>
            <p:nvPr/>
          </p:nvSpPr>
          <p:spPr>
            <a:xfrm>
              <a:off x="5508825" y="538400"/>
              <a:ext cx="2922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30"/>
            <p:cNvGrpSpPr/>
            <p:nvPr/>
          </p:nvGrpSpPr>
          <p:grpSpPr>
            <a:xfrm>
              <a:off x="4991885" y="1407067"/>
              <a:ext cx="3243115" cy="2456269"/>
              <a:chOff x="4326898" y="1407067"/>
              <a:chExt cx="3243115" cy="2456269"/>
            </a:xfrm>
          </p:grpSpPr>
          <p:sp>
            <p:nvSpPr>
              <p:cNvPr id="656" name="Google Shape;656;p30"/>
              <p:cNvSpPr/>
              <p:nvPr/>
            </p:nvSpPr>
            <p:spPr>
              <a:xfrm>
                <a:off x="5539118" y="3469538"/>
                <a:ext cx="574534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28" extrusionOk="0">
                    <a:moveTo>
                      <a:pt x="3689" y="2359"/>
                    </a:moveTo>
                    <a:cubicBezTo>
                      <a:pt x="3689" y="2528"/>
                      <a:pt x="3689" y="2528"/>
                      <a:pt x="3689" y="2528"/>
                    </a:cubicBezTo>
                    <a:cubicBezTo>
                      <a:pt x="868" y="2528"/>
                      <a:pt x="868" y="2528"/>
                      <a:pt x="868" y="2528"/>
                    </a:cubicBezTo>
                    <a:cubicBezTo>
                      <a:pt x="0" y="2528"/>
                      <a:pt x="127" y="1732"/>
                      <a:pt x="127" y="1732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2856" y="169"/>
                      <a:pt x="2856" y="169"/>
                      <a:pt x="2856" y="169"/>
                    </a:cubicBezTo>
                    <a:cubicBezTo>
                      <a:pt x="2457" y="2331"/>
                      <a:pt x="2457" y="2331"/>
                      <a:pt x="2457" y="2331"/>
                    </a:cubicBezTo>
                    <a:lnTo>
                      <a:pt x="3689" y="23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5566477" y="3469538"/>
                <a:ext cx="547175" cy="36829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359" extrusionOk="0">
                    <a:moveTo>
                      <a:pt x="745" y="2359"/>
                    </a:moveTo>
                    <a:cubicBezTo>
                      <a:pt x="0" y="2359"/>
                      <a:pt x="188" y="1562"/>
                      <a:pt x="188" y="1562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2916" y="0"/>
                      <a:pt x="2916" y="0"/>
                      <a:pt x="2916" y="0"/>
                    </a:cubicBezTo>
                    <a:cubicBezTo>
                      <a:pt x="2778" y="1562"/>
                      <a:pt x="2778" y="1562"/>
                      <a:pt x="2778" y="1562"/>
                    </a:cubicBezTo>
                    <a:cubicBezTo>
                      <a:pt x="2778" y="1562"/>
                      <a:pt x="2651" y="2359"/>
                      <a:pt x="3520" y="2359"/>
                    </a:cubicBezTo>
                    <a:lnTo>
                      <a:pt x="745" y="2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5816919" y="3837836"/>
                <a:ext cx="433500" cy="25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676253" y="1560700"/>
                <a:ext cx="2161380" cy="1938309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12450" extrusionOk="0">
                    <a:moveTo>
                      <a:pt x="12412" y="12429"/>
                    </a:moveTo>
                    <a:cubicBezTo>
                      <a:pt x="720" y="12429"/>
                      <a:pt x="720" y="12429"/>
                      <a:pt x="720" y="12429"/>
                    </a:cubicBezTo>
                    <a:cubicBezTo>
                      <a:pt x="148" y="12434"/>
                      <a:pt x="0" y="12314"/>
                      <a:pt x="1" y="11912"/>
                    </a:cubicBezTo>
                    <a:cubicBezTo>
                      <a:pt x="30" y="554"/>
                      <a:pt x="30" y="554"/>
                      <a:pt x="30" y="554"/>
                    </a:cubicBezTo>
                    <a:cubicBezTo>
                      <a:pt x="27" y="305"/>
                      <a:pt x="300" y="0"/>
                      <a:pt x="888" y="0"/>
                    </a:cubicBezTo>
                    <a:cubicBezTo>
                      <a:pt x="893" y="0"/>
                      <a:pt x="1067" y="2"/>
                      <a:pt x="1072" y="2"/>
                    </a:cubicBezTo>
                    <a:cubicBezTo>
                      <a:pt x="13302" y="334"/>
                      <a:pt x="13302" y="334"/>
                      <a:pt x="13302" y="334"/>
                    </a:cubicBezTo>
                    <a:cubicBezTo>
                      <a:pt x="13359" y="336"/>
                      <a:pt x="13401" y="377"/>
                      <a:pt x="13404" y="433"/>
                    </a:cubicBezTo>
                    <a:cubicBezTo>
                      <a:pt x="13868" y="11515"/>
                      <a:pt x="13868" y="11515"/>
                      <a:pt x="13868" y="11515"/>
                    </a:cubicBezTo>
                    <a:cubicBezTo>
                      <a:pt x="13869" y="11525"/>
                      <a:pt x="13868" y="11537"/>
                      <a:pt x="13865" y="11548"/>
                    </a:cubicBezTo>
                    <a:cubicBezTo>
                      <a:pt x="13669" y="12450"/>
                      <a:pt x="13074" y="12450"/>
                      <a:pt x="12412" y="124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754121" y="1560700"/>
                <a:ext cx="2085639" cy="18814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2092" extrusionOk="0">
                    <a:moveTo>
                      <a:pt x="12962" y="12092"/>
                    </a:moveTo>
                    <a:cubicBezTo>
                      <a:pt x="283" y="12092"/>
                      <a:pt x="283" y="12092"/>
                      <a:pt x="283" y="12092"/>
                    </a:cubicBezTo>
                    <a:cubicBezTo>
                      <a:pt x="119" y="12092"/>
                      <a:pt x="0" y="11975"/>
                      <a:pt x="0" y="11814"/>
                    </a:cubicBezTo>
                    <a:cubicBezTo>
                      <a:pt x="16" y="401"/>
                      <a:pt x="16" y="401"/>
                      <a:pt x="16" y="401"/>
                    </a:cubicBezTo>
                    <a:cubicBezTo>
                      <a:pt x="16" y="192"/>
                      <a:pt x="212" y="0"/>
                      <a:pt x="425" y="0"/>
                    </a:cubicBezTo>
                    <a:cubicBezTo>
                      <a:pt x="13103" y="0"/>
                      <a:pt x="13103" y="0"/>
                      <a:pt x="13103" y="0"/>
                    </a:cubicBezTo>
                    <a:cubicBezTo>
                      <a:pt x="13267" y="0"/>
                      <a:pt x="13386" y="117"/>
                      <a:pt x="13386" y="278"/>
                    </a:cubicBezTo>
                    <a:cubicBezTo>
                      <a:pt x="13371" y="11691"/>
                      <a:pt x="13371" y="11691"/>
                      <a:pt x="13371" y="11691"/>
                    </a:cubicBezTo>
                    <a:cubicBezTo>
                      <a:pt x="13370" y="11900"/>
                      <a:pt x="13174" y="12092"/>
                      <a:pt x="12962" y="1209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4796212" y="1621733"/>
                <a:ext cx="1999339" cy="142690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9164" extrusionOk="0">
                    <a:moveTo>
                      <a:pt x="12561" y="9164"/>
                    </a:moveTo>
                    <a:cubicBezTo>
                      <a:pt x="223" y="9164"/>
                      <a:pt x="223" y="9164"/>
                      <a:pt x="223" y="9164"/>
                    </a:cubicBezTo>
                    <a:cubicBezTo>
                      <a:pt x="110" y="9164"/>
                      <a:pt x="29" y="9084"/>
                      <a:pt x="28" y="897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133"/>
                      <a:pt x="134" y="0"/>
                      <a:pt x="281" y="0"/>
                    </a:cubicBezTo>
                    <a:cubicBezTo>
                      <a:pt x="12619" y="0"/>
                      <a:pt x="12619" y="0"/>
                      <a:pt x="12619" y="0"/>
                    </a:cubicBezTo>
                    <a:cubicBezTo>
                      <a:pt x="12731" y="0"/>
                      <a:pt x="12813" y="80"/>
                      <a:pt x="12814" y="191"/>
                    </a:cubicBezTo>
                    <a:cubicBezTo>
                      <a:pt x="12842" y="8887"/>
                      <a:pt x="12842" y="8887"/>
                      <a:pt x="12842" y="8887"/>
                    </a:cubicBezTo>
                    <a:cubicBezTo>
                      <a:pt x="12842" y="9031"/>
                      <a:pt x="12707" y="9164"/>
                      <a:pt x="12561" y="9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836199" y="1649092"/>
                <a:ext cx="1921455" cy="137007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8802" extrusionOk="0">
                    <a:moveTo>
                      <a:pt x="12170" y="8802"/>
                    </a:moveTo>
                    <a:cubicBezTo>
                      <a:pt x="143" y="8802"/>
                      <a:pt x="143" y="8802"/>
                      <a:pt x="143" y="8802"/>
                    </a:cubicBezTo>
                    <a:cubicBezTo>
                      <a:pt x="76" y="8802"/>
                      <a:pt x="28" y="8755"/>
                      <a:pt x="28" y="8690"/>
                    </a:cubicBezTo>
                    <a:cubicBezTo>
                      <a:pt x="9" y="2971"/>
                      <a:pt x="9" y="2971"/>
                      <a:pt x="9" y="297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7" y="2971"/>
                      <a:pt x="12317" y="2971"/>
                      <a:pt x="12317" y="2971"/>
                    </a:cubicBezTo>
                    <a:cubicBezTo>
                      <a:pt x="12336" y="8639"/>
                      <a:pt x="12336" y="8639"/>
                      <a:pt x="12336" y="8639"/>
                    </a:cubicBezTo>
                    <a:cubicBezTo>
                      <a:pt x="12336" y="8724"/>
                      <a:pt x="12256" y="8802"/>
                      <a:pt x="12170" y="880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911962" y="2421466"/>
                <a:ext cx="860755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5529" h="199" extrusionOk="0">
                    <a:moveTo>
                      <a:pt x="5401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5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5438" y="0"/>
                      <a:pt x="5438" y="0"/>
                      <a:pt x="5438" y="0"/>
                    </a:cubicBezTo>
                    <a:cubicBezTo>
                      <a:pt x="5493" y="0"/>
                      <a:pt x="5529" y="45"/>
                      <a:pt x="5519" y="100"/>
                    </a:cubicBezTo>
                    <a:cubicBezTo>
                      <a:pt x="5509" y="155"/>
                      <a:pt x="5456" y="199"/>
                      <a:pt x="5401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911962" y="2520380"/>
                <a:ext cx="1765709" cy="2946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5"/>
                      <a:pt x="11327" y="100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4914067" y="2621399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4911962" y="2722418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4836199" y="1649092"/>
                <a:ext cx="1917266" cy="500878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3214" extrusionOk="0">
                    <a:moveTo>
                      <a:pt x="12318" y="3214"/>
                    </a:moveTo>
                    <a:cubicBezTo>
                      <a:pt x="10" y="3198"/>
                      <a:pt x="10" y="3198"/>
                      <a:pt x="10" y="319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8" y="3214"/>
                      <a:pt x="12318" y="3214"/>
                      <a:pt x="12318" y="32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5635927" y="2070004"/>
                <a:ext cx="1075436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99" extrusionOk="0">
                    <a:moveTo>
                      <a:pt x="6814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5"/>
                      <a:pt x="10" y="99"/>
                    </a:cubicBezTo>
                    <a:cubicBezTo>
                      <a:pt x="0" y="154"/>
                      <a:pt x="36" y="199"/>
                      <a:pt x="91" y="199"/>
                    </a:cubicBezTo>
                    <a:cubicBezTo>
                      <a:pt x="6777" y="199"/>
                      <a:pt x="6777" y="199"/>
                      <a:pt x="6777" y="199"/>
                    </a:cubicBezTo>
                    <a:cubicBezTo>
                      <a:pt x="6832" y="199"/>
                      <a:pt x="6885" y="154"/>
                      <a:pt x="6895" y="99"/>
                    </a:cubicBezTo>
                    <a:cubicBezTo>
                      <a:pt x="6905" y="45"/>
                      <a:pt x="6869" y="0"/>
                      <a:pt x="6814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5606464" y="1859548"/>
                <a:ext cx="692398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99" extrusionOk="0">
                    <a:moveTo>
                      <a:pt x="4355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4"/>
                      <a:pt x="10" y="99"/>
                    </a:cubicBezTo>
                    <a:cubicBezTo>
                      <a:pt x="0" y="154"/>
                      <a:pt x="37" y="199"/>
                      <a:pt x="92" y="199"/>
                    </a:cubicBezTo>
                    <a:cubicBezTo>
                      <a:pt x="4319" y="199"/>
                      <a:pt x="4319" y="199"/>
                      <a:pt x="4319" y="199"/>
                    </a:cubicBezTo>
                    <a:cubicBezTo>
                      <a:pt x="4373" y="199"/>
                      <a:pt x="4426" y="154"/>
                      <a:pt x="4436" y="99"/>
                    </a:cubicBezTo>
                    <a:cubicBezTo>
                      <a:pt x="4447" y="44"/>
                      <a:pt x="4410" y="0"/>
                      <a:pt x="435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5598045" y="1724856"/>
                <a:ext cx="589274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95" extrusionOk="0">
                    <a:moveTo>
                      <a:pt x="3505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219" y="0"/>
                      <a:pt x="61" y="133"/>
                      <a:pt x="31" y="297"/>
                    </a:cubicBezTo>
                    <a:cubicBezTo>
                      <a:pt x="0" y="462"/>
                      <a:pt x="109" y="595"/>
                      <a:pt x="273" y="595"/>
                    </a:cubicBezTo>
                    <a:cubicBezTo>
                      <a:pt x="3395" y="595"/>
                      <a:pt x="3395" y="595"/>
                      <a:pt x="3395" y="595"/>
                    </a:cubicBezTo>
                    <a:cubicBezTo>
                      <a:pt x="3559" y="595"/>
                      <a:pt x="3717" y="462"/>
                      <a:pt x="3747" y="297"/>
                    </a:cubicBezTo>
                    <a:cubicBezTo>
                      <a:pt x="3778" y="133"/>
                      <a:pt x="3669" y="0"/>
                      <a:pt x="350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4941426" y="1693288"/>
                <a:ext cx="536653" cy="40829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626" extrusionOk="0">
                    <a:moveTo>
                      <a:pt x="3148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1" y="266"/>
                    </a:cubicBezTo>
                    <a:cubicBezTo>
                      <a:pt x="21" y="2360"/>
                      <a:pt x="21" y="2360"/>
                      <a:pt x="21" y="2360"/>
                    </a:cubicBezTo>
                    <a:cubicBezTo>
                      <a:pt x="22" y="2507"/>
                      <a:pt x="142" y="2626"/>
                      <a:pt x="289" y="2626"/>
                    </a:cubicBezTo>
                    <a:cubicBezTo>
                      <a:pt x="3172" y="2626"/>
                      <a:pt x="3172" y="2626"/>
                      <a:pt x="3172" y="2626"/>
                    </a:cubicBezTo>
                    <a:cubicBezTo>
                      <a:pt x="3319" y="2626"/>
                      <a:pt x="3437" y="2507"/>
                      <a:pt x="3436" y="2360"/>
                    </a:cubicBezTo>
                    <a:cubicBezTo>
                      <a:pt x="3416" y="266"/>
                      <a:pt x="3416" y="266"/>
                      <a:pt x="3416" y="266"/>
                    </a:cubicBezTo>
                    <a:cubicBezTo>
                      <a:pt x="3415" y="119"/>
                      <a:pt x="3295" y="0"/>
                      <a:pt x="3148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6585079" y="1447054"/>
                <a:ext cx="984934" cy="54298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3484" extrusionOk="0">
                    <a:moveTo>
                      <a:pt x="5933" y="3484"/>
                    </a:moveTo>
                    <a:cubicBezTo>
                      <a:pt x="391" y="3484"/>
                      <a:pt x="391" y="3484"/>
                      <a:pt x="391" y="3484"/>
                    </a:cubicBezTo>
                    <a:cubicBezTo>
                      <a:pt x="176" y="3484"/>
                      <a:pt x="2" y="3310"/>
                      <a:pt x="1" y="3094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174"/>
                      <a:pt x="174" y="0"/>
                      <a:pt x="389" y="0"/>
                    </a:cubicBezTo>
                    <a:cubicBezTo>
                      <a:pt x="5931" y="0"/>
                      <a:pt x="5931" y="0"/>
                      <a:pt x="5931" y="0"/>
                    </a:cubicBezTo>
                    <a:cubicBezTo>
                      <a:pt x="6147" y="0"/>
                      <a:pt x="6321" y="174"/>
                      <a:pt x="6321" y="389"/>
                    </a:cubicBezTo>
                    <a:cubicBezTo>
                      <a:pt x="6323" y="3094"/>
                      <a:pt x="6323" y="3094"/>
                      <a:pt x="6323" y="3094"/>
                    </a:cubicBezTo>
                    <a:cubicBezTo>
                      <a:pt x="6323" y="3310"/>
                      <a:pt x="6149" y="3484"/>
                      <a:pt x="5933" y="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6656634" y="1594373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6656634" y="1594373"/>
                <a:ext cx="498771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56" extrusionOk="0">
                    <a:moveTo>
                      <a:pt x="3195" y="0"/>
                    </a:moveTo>
                    <a:cubicBezTo>
                      <a:pt x="3165" y="156"/>
                      <a:pt x="3165" y="156"/>
                      <a:pt x="3165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7121739" y="1579641"/>
                <a:ext cx="54719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6"/>
                      <a:pt x="231" y="316"/>
                      <a:pt x="144" y="316"/>
                    </a:cubicBezTo>
                    <a:cubicBezTo>
                      <a:pt x="57" y="316"/>
                      <a:pt x="0" y="246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6656634" y="1527027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23"/>
                      <a:pt x="1808" y="123"/>
                      <a:pt x="1808" y="123"/>
                    </a:cubicBezTo>
                    <a:cubicBezTo>
                      <a:pt x="1808" y="191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6656634" y="1741693"/>
                <a:ext cx="841811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157" extrusionOk="0">
                    <a:moveTo>
                      <a:pt x="5396" y="93"/>
                    </a:moveTo>
                    <a:cubicBezTo>
                      <a:pt x="5389" y="129"/>
                      <a:pt x="5357" y="157"/>
                      <a:pt x="5319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cubicBezTo>
                      <a:pt x="5319" y="0"/>
                      <a:pt x="5319" y="0"/>
                      <a:pt x="5319" y="0"/>
                    </a:cubicBezTo>
                    <a:cubicBezTo>
                      <a:pt x="5362" y="0"/>
                      <a:pt x="5397" y="36"/>
                      <a:pt x="5397" y="78"/>
                    </a:cubicBezTo>
                    <a:cubicBezTo>
                      <a:pt x="5397" y="83"/>
                      <a:pt x="5397" y="89"/>
                      <a:pt x="5396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6656634" y="1741693"/>
                <a:ext cx="715556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57" extrusionOk="0">
                    <a:moveTo>
                      <a:pt x="4588" y="0"/>
                    </a:moveTo>
                    <a:cubicBezTo>
                      <a:pt x="4558" y="157"/>
                      <a:pt x="4558" y="157"/>
                      <a:pt x="455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lnTo>
                      <a:pt x="4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7336403" y="1729065"/>
                <a:ext cx="52614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5" extrusionOk="0">
                    <a:moveTo>
                      <a:pt x="333" y="158"/>
                    </a:moveTo>
                    <a:cubicBezTo>
                      <a:pt x="316" y="245"/>
                      <a:pt x="232" y="315"/>
                      <a:pt x="145" y="315"/>
                    </a:cubicBezTo>
                    <a:cubicBezTo>
                      <a:pt x="57" y="315"/>
                      <a:pt x="0" y="245"/>
                      <a:pt x="17" y="158"/>
                    </a:cubicBezTo>
                    <a:cubicBezTo>
                      <a:pt x="34" y="70"/>
                      <a:pt x="119" y="0"/>
                      <a:pt x="206" y="0"/>
                    </a:cubicBezTo>
                    <a:cubicBezTo>
                      <a:pt x="293" y="0"/>
                      <a:pt x="350" y="70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6656634" y="1672242"/>
                <a:ext cx="282007" cy="39987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6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6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1"/>
                      <a:pt x="1753" y="246"/>
                      <a:pt x="1686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6656634" y="1886907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6656634" y="1886907"/>
                <a:ext cx="58296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56" extrusionOk="0">
                    <a:moveTo>
                      <a:pt x="3735" y="0"/>
                    </a:moveTo>
                    <a:cubicBezTo>
                      <a:pt x="3704" y="156"/>
                      <a:pt x="3704" y="156"/>
                      <a:pt x="3704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7203817" y="1874280"/>
                <a:ext cx="52613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5"/>
                      <a:pt x="231" y="316"/>
                      <a:pt x="144" y="316"/>
                    </a:cubicBezTo>
                    <a:cubicBezTo>
                      <a:pt x="57" y="316"/>
                      <a:pt x="0" y="245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6656634" y="1819561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0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0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326898" y="1947940"/>
                <a:ext cx="1052273" cy="1252214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8031" extrusionOk="0">
                    <a:moveTo>
                      <a:pt x="6469" y="8031"/>
                    </a:moveTo>
                    <a:cubicBezTo>
                      <a:pt x="289" y="8031"/>
                      <a:pt x="289" y="8031"/>
                      <a:pt x="289" y="8031"/>
                    </a:cubicBezTo>
                    <a:cubicBezTo>
                      <a:pt x="132" y="8031"/>
                      <a:pt x="4" y="7904"/>
                      <a:pt x="4" y="7746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127"/>
                      <a:pt x="127" y="0"/>
                      <a:pt x="284" y="0"/>
                    </a:cubicBezTo>
                    <a:cubicBezTo>
                      <a:pt x="6465" y="0"/>
                      <a:pt x="6465" y="0"/>
                      <a:pt x="6465" y="0"/>
                    </a:cubicBezTo>
                    <a:cubicBezTo>
                      <a:pt x="6622" y="0"/>
                      <a:pt x="6749" y="127"/>
                      <a:pt x="6750" y="285"/>
                    </a:cubicBezTo>
                    <a:cubicBezTo>
                      <a:pt x="6754" y="7746"/>
                      <a:pt x="6754" y="7746"/>
                      <a:pt x="6754" y="7746"/>
                    </a:cubicBezTo>
                    <a:cubicBezTo>
                      <a:pt x="6754" y="7904"/>
                      <a:pt x="6627" y="8031"/>
                      <a:pt x="6469" y="80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4509993" y="2922352"/>
                <a:ext cx="686081" cy="147318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946" extrusionOk="0">
                    <a:moveTo>
                      <a:pt x="3943" y="946"/>
                    </a:moveTo>
                    <a:cubicBezTo>
                      <a:pt x="473" y="946"/>
                      <a:pt x="473" y="946"/>
                      <a:pt x="473" y="946"/>
                    </a:cubicBezTo>
                    <a:cubicBezTo>
                      <a:pt x="212" y="946"/>
                      <a:pt x="0" y="734"/>
                      <a:pt x="0" y="473"/>
                    </a:cubicBezTo>
                    <a:cubicBezTo>
                      <a:pt x="0" y="212"/>
                      <a:pt x="211" y="0"/>
                      <a:pt x="473" y="0"/>
                    </a:cubicBezTo>
                    <a:cubicBezTo>
                      <a:pt x="3942" y="0"/>
                      <a:pt x="3942" y="0"/>
                      <a:pt x="3942" y="0"/>
                    </a:cubicBezTo>
                    <a:cubicBezTo>
                      <a:pt x="4204" y="0"/>
                      <a:pt x="4416" y="212"/>
                      <a:pt x="4416" y="473"/>
                    </a:cubicBezTo>
                    <a:cubicBezTo>
                      <a:pt x="4416" y="734"/>
                      <a:pt x="4204" y="946"/>
                      <a:pt x="3943" y="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4743598" y="2888679"/>
                <a:ext cx="216766" cy="21676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392" y="696"/>
                    </a:moveTo>
                    <a:cubicBezTo>
                      <a:pt x="1392" y="1080"/>
                      <a:pt x="1081" y="1392"/>
                      <a:pt x="696" y="1392"/>
                    </a:cubicBezTo>
                    <a:cubicBezTo>
                      <a:pt x="312" y="1392"/>
                      <a:pt x="0" y="1080"/>
                      <a:pt x="0" y="696"/>
                    </a:cubicBezTo>
                    <a:cubicBezTo>
                      <a:pt x="0" y="312"/>
                      <a:pt x="311" y="0"/>
                      <a:pt x="695" y="0"/>
                    </a:cubicBezTo>
                    <a:cubicBezTo>
                      <a:pt x="1080" y="0"/>
                      <a:pt x="1392" y="312"/>
                      <a:pt x="1392" y="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4758330" y="2901306"/>
                <a:ext cx="189408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2" extrusionOk="0">
                    <a:moveTo>
                      <a:pt x="1212" y="606"/>
                    </a:moveTo>
                    <a:cubicBezTo>
                      <a:pt x="1212" y="941"/>
                      <a:pt x="941" y="1212"/>
                      <a:pt x="606" y="1212"/>
                    </a:cubicBezTo>
                    <a:cubicBezTo>
                      <a:pt x="271" y="1212"/>
                      <a:pt x="0" y="941"/>
                      <a:pt x="0" y="606"/>
                    </a:cubicBezTo>
                    <a:cubicBezTo>
                      <a:pt x="0" y="271"/>
                      <a:pt x="271" y="0"/>
                      <a:pt x="605" y="0"/>
                    </a:cubicBezTo>
                    <a:cubicBezTo>
                      <a:pt x="940" y="0"/>
                      <a:pt x="1212" y="271"/>
                      <a:pt x="1212" y="6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4821467" y="2951816"/>
                <a:ext cx="88390" cy="8839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4" extrusionOk="0">
                    <a:moveTo>
                      <a:pt x="1" y="52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21"/>
                      <a:pt x="35" y="0"/>
                      <a:pt x="64" y="14"/>
                    </a:cubicBezTo>
                    <a:cubicBezTo>
                      <a:pt x="531" y="245"/>
                      <a:pt x="531" y="245"/>
                      <a:pt x="531" y="245"/>
                    </a:cubicBezTo>
                    <a:cubicBezTo>
                      <a:pt x="563" y="261"/>
                      <a:pt x="564" y="307"/>
                      <a:pt x="531" y="324"/>
                    </a:cubicBezTo>
                    <a:cubicBezTo>
                      <a:pt x="65" y="560"/>
                      <a:pt x="65" y="560"/>
                      <a:pt x="65" y="560"/>
                    </a:cubicBezTo>
                    <a:cubicBezTo>
                      <a:pt x="35" y="574"/>
                      <a:pt x="1" y="553"/>
                      <a:pt x="1" y="5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4598384" y="2964443"/>
                <a:ext cx="65241" cy="6313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02" extrusionOk="0">
                    <a:moveTo>
                      <a:pt x="422" y="152"/>
                    </a:moveTo>
                    <a:cubicBezTo>
                      <a:pt x="414" y="160"/>
                      <a:pt x="407" y="169"/>
                      <a:pt x="398" y="177"/>
                    </a:cubicBezTo>
                    <a:cubicBezTo>
                      <a:pt x="377" y="195"/>
                      <a:pt x="358" y="216"/>
                      <a:pt x="339" y="235"/>
                    </a:cubicBezTo>
                    <a:cubicBezTo>
                      <a:pt x="333" y="242"/>
                      <a:pt x="327" y="247"/>
                      <a:pt x="321" y="253"/>
                    </a:cubicBezTo>
                    <a:cubicBezTo>
                      <a:pt x="320" y="255"/>
                      <a:pt x="319" y="257"/>
                      <a:pt x="319" y="259"/>
                    </a:cubicBezTo>
                    <a:cubicBezTo>
                      <a:pt x="326" y="300"/>
                      <a:pt x="333" y="340"/>
                      <a:pt x="341" y="381"/>
                    </a:cubicBezTo>
                    <a:cubicBezTo>
                      <a:pt x="342" y="388"/>
                      <a:pt x="343" y="394"/>
                      <a:pt x="344" y="401"/>
                    </a:cubicBezTo>
                    <a:cubicBezTo>
                      <a:pt x="332" y="395"/>
                      <a:pt x="322" y="390"/>
                      <a:pt x="311" y="384"/>
                    </a:cubicBezTo>
                    <a:cubicBezTo>
                      <a:pt x="279" y="367"/>
                      <a:pt x="246" y="351"/>
                      <a:pt x="214" y="334"/>
                    </a:cubicBezTo>
                    <a:cubicBezTo>
                      <a:pt x="213" y="333"/>
                      <a:pt x="213" y="333"/>
                      <a:pt x="212" y="334"/>
                    </a:cubicBezTo>
                    <a:cubicBezTo>
                      <a:pt x="170" y="356"/>
                      <a:pt x="129" y="378"/>
                      <a:pt x="87" y="400"/>
                    </a:cubicBezTo>
                    <a:cubicBezTo>
                      <a:pt x="86" y="401"/>
                      <a:pt x="85" y="402"/>
                      <a:pt x="83" y="402"/>
                    </a:cubicBezTo>
                    <a:cubicBezTo>
                      <a:pt x="83" y="401"/>
                      <a:pt x="83" y="399"/>
                      <a:pt x="83" y="398"/>
                    </a:cubicBezTo>
                    <a:cubicBezTo>
                      <a:pt x="89" y="361"/>
                      <a:pt x="96" y="323"/>
                      <a:pt x="102" y="286"/>
                    </a:cubicBezTo>
                    <a:cubicBezTo>
                      <a:pt x="103" y="278"/>
                      <a:pt x="104" y="269"/>
                      <a:pt x="106" y="261"/>
                    </a:cubicBezTo>
                    <a:cubicBezTo>
                      <a:pt x="107" y="258"/>
                      <a:pt x="105" y="256"/>
                      <a:pt x="104" y="254"/>
                    </a:cubicBezTo>
                    <a:cubicBezTo>
                      <a:pt x="70" y="222"/>
                      <a:pt x="36" y="189"/>
                      <a:pt x="2" y="156"/>
                    </a:cubicBezTo>
                    <a:cubicBezTo>
                      <a:pt x="1" y="156"/>
                      <a:pt x="1" y="155"/>
                      <a:pt x="0" y="154"/>
                    </a:cubicBezTo>
                    <a:cubicBezTo>
                      <a:pt x="10" y="153"/>
                      <a:pt x="19" y="152"/>
                      <a:pt x="28" y="150"/>
                    </a:cubicBezTo>
                    <a:cubicBezTo>
                      <a:pt x="57" y="146"/>
                      <a:pt x="87" y="141"/>
                      <a:pt x="117" y="137"/>
                    </a:cubicBezTo>
                    <a:cubicBezTo>
                      <a:pt x="125" y="135"/>
                      <a:pt x="133" y="134"/>
                      <a:pt x="141" y="133"/>
                    </a:cubicBezTo>
                    <a:cubicBezTo>
                      <a:pt x="145" y="133"/>
                      <a:pt x="147" y="131"/>
                      <a:pt x="148" y="128"/>
                    </a:cubicBezTo>
                    <a:cubicBezTo>
                      <a:pt x="168" y="87"/>
                      <a:pt x="188" y="45"/>
                      <a:pt x="208" y="4"/>
                    </a:cubicBezTo>
                    <a:cubicBezTo>
                      <a:pt x="209" y="3"/>
                      <a:pt x="209" y="2"/>
                      <a:pt x="210" y="1"/>
                    </a:cubicBezTo>
                    <a:cubicBezTo>
                      <a:pt x="210" y="0"/>
                      <a:pt x="210" y="0"/>
                      <a:pt x="211" y="0"/>
                    </a:cubicBezTo>
                    <a:cubicBezTo>
                      <a:pt x="213" y="5"/>
                      <a:pt x="216" y="10"/>
                      <a:pt x="218" y="14"/>
                    </a:cubicBezTo>
                    <a:cubicBezTo>
                      <a:pt x="238" y="53"/>
                      <a:pt x="257" y="92"/>
                      <a:pt x="277" y="131"/>
                    </a:cubicBezTo>
                    <a:cubicBezTo>
                      <a:pt x="324" y="138"/>
                      <a:pt x="372" y="145"/>
                      <a:pt x="419" y="151"/>
                    </a:cubicBezTo>
                    <a:cubicBezTo>
                      <a:pt x="420" y="151"/>
                      <a:pt x="422" y="152"/>
                      <a:pt x="422" y="1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050863" y="2968652"/>
                <a:ext cx="35777" cy="5682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234" y="25"/>
                    </a:moveTo>
                    <a:cubicBezTo>
                      <a:pt x="234" y="11"/>
                      <a:pt x="224" y="0"/>
                      <a:pt x="212" y="2"/>
                    </a:cubicBezTo>
                    <a:cubicBezTo>
                      <a:pt x="168" y="10"/>
                      <a:pt x="131" y="41"/>
                      <a:pt x="108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35" y="84"/>
                      <a:pt x="0" y="128"/>
                      <a:pt x="0" y="181"/>
                    </a:cubicBezTo>
                    <a:cubicBezTo>
                      <a:pt x="0" y="234"/>
                      <a:pt x="35" y="277"/>
                      <a:pt x="79" y="277"/>
                    </a:cubicBezTo>
                    <a:cubicBezTo>
                      <a:pt x="108" y="277"/>
                      <a:pt x="108" y="277"/>
                      <a:pt x="108" y="277"/>
                    </a:cubicBezTo>
                    <a:cubicBezTo>
                      <a:pt x="131" y="321"/>
                      <a:pt x="169" y="352"/>
                      <a:pt x="213" y="360"/>
                    </a:cubicBezTo>
                    <a:cubicBezTo>
                      <a:pt x="224" y="362"/>
                      <a:pt x="234" y="351"/>
                      <a:pt x="234" y="337"/>
                    </a:cubicBezTo>
                    <a:lnTo>
                      <a:pt x="234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095058" y="2962338"/>
                <a:ext cx="27359" cy="652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09" extrusionOk="0">
                    <a:moveTo>
                      <a:pt x="17" y="409"/>
                    </a:moveTo>
                    <a:cubicBezTo>
                      <a:pt x="11" y="409"/>
                      <a:pt x="5" y="405"/>
                      <a:pt x="3" y="399"/>
                    </a:cubicBezTo>
                    <a:cubicBezTo>
                      <a:pt x="0" y="391"/>
                      <a:pt x="5" y="383"/>
                      <a:pt x="12" y="380"/>
                    </a:cubicBezTo>
                    <a:cubicBezTo>
                      <a:pt x="87" y="355"/>
                      <a:pt x="137" y="284"/>
                      <a:pt x="137" y="205"/>
                    </a:cubicBezTo>
                    <a:cubicBezTo>
                      <a:pt x="137" y="126"/>
                      <a:pt x="87" y="56"/>
                      <a:pt x="12" y="30"/>
                    </a:cubicBezTo>
                    <a:cubicBezTo>
                      <a:pt x="4" y="28"/>
                      <a:pt x="0" y="19"/>
                      <a:pt x="3" y="12"/>
                    </a:cubicBezTo>
                    <a:cubicBezTo>
                      <a:pt x="5" y="4"/>
                      <a:pt x="14" y="0"/>
                      <a:pt x="22" y="2"/>
                    </a:cubicBezTo>
                    <a:cubicBezTo>
                      <a:pt x="109" y="32"/>
                      <a:pt x="167" y="114"/>
                      <a:pt x="167" y="205"/>
                    </a:cubicBezTo>
                    <a:cubicBezTo>
                      <a:pt x="167" y="297"/>
                      <a:pt x="109" y="379"/>
                      <a:pt x="22" y="408"/>
                    </a:cubicBezTo>
                    <a:cubicBezTo>
                      <a:pt x="20" y="409"/>
                      <a:pt x="19" y="409"/>
                      <a:pt x="17" y="4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095058" y="2979175"/>
                <a:ext cx="12627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9" extrusionOk="0">
                    <a:moveTo>
                      <a:pt x="17" y="209"/>
                    </a:moveTo>
                    <a:cubicBezTo>
                      <a:pt x="13" y="209"/>
                      <a:pt x="9" y="207"/>
                      <a:pt x="6" y="204"/>
                    </a:cubicBezTo>
                    <a:cubicBezTo>
                      <a:pt x="1" y="197"/>
                      <a:pt x="2" y="188"/>
                      <a:pt x="8" y="183"/>
                    </a:cubicBezTo>
                    <a:cubicBezTo>
                      <a:pt x="32" y="164"/>
                      <a:pt x="45" y="136"/>
                      <a:pt x="45" y="105"/>
                    </a:cubicBezTo>
                    <a:cubicBezTo>
                      <a:pt x="45" y="75"/>
                      <a:pt x="32" y="47"/>
                      <a:pt x="8" y="28"/>
                    </a:cubicBezTo>
                    <a:cubicBezTo>
                      <a:pt x="2" y="23"/>
                      <a:pt x="0" y="13"/>
                      <a:pt x="6" y="7"/>
                    </a:cubicBezTo>
                    <a:cubicBezTo>
                      <a:pt x="11" y="1"/>
                      <a:pt x="20" y="0"/>
                      <a:pt x="27" y="5"/>
                    </a:cubicBezTo>
                    <a:cubicBezTo>
                      <a:pt x="57" y="29"/>
                      <a:pt x="75" y="66"/>
                      <a:pt x="75" y="105"/>
                    </a:cubicBezTo>
                    <a:cubicBezTo>
                      <a:pt x="75" y="145"/>
                      <a:pt x="57" y="181"/>
                      <a:pt x="27" y="206"/>
                    </a:cubicBezTo>
                    <a:cubicBezTo>
                      <a:pt x="24" y="208"/>
                      <a:pt x="21" y="209"/>
                      <a:pt x="17" y="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048758" y="2962338"/>
                <a:ext cx="69451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52" extrusionOk="0">
                    <a:moveTo>
                      <a:pt x="444" y="2"/>
                    </a:moveTo>
                    <a:cubicBezTo>
                      <a:pt x="1" y="445"/>
                      <a:pt x="1" y="445"/>
                      <a:pt x="1" y="445"/>
                    </a:cubicBezTo>
                    <a:cubicBezTo>
                      <a:pt x="0" y="446"/>
                      <a:pt x="0" y="449"/>
                      <a:pt x="1" y="451"/>
                    </a:cubicBezTo>
                    <a:cubicBezTo>
                      <a:pt x="3" y="452"/>
                      <a:pt x="6" y="452"/>
                      <a:pt x="7" y="451"/>
                    </a:cubicBezTo>
                    <a:cubicBezTo>
                      <a:pt x="450" y="7"/>
                      <a:pt x="450" y="7"/>
                      <a:pt x="450" y="7"/>
                    </a:cubicBezTo>
                    <a:cubicBezTo>
                      <a:pt x="452" y="6"/>
                      <a:pt x="452" y="3"/>
                      <a:pt x="450" y="2"/>
                    </a:cubicBezTo>
                    <a:cubicBezTo>
                      <a:pt x="448" y="0"/>
                      <a:pt x="446" y="0"/>
                      <a:pt x="444" y="2"/>
                    </a:cubicBezTo>
                  </a:path>
                </a:pathLst>
              </a:custGeom>
              <a:solidFill>
                <a:srgbClr val="61AA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5050863" y="2960234"/>
                <a:ext cx="69449" cy="6944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51" extrusionOk="0">
                    <a:moveTo>
                      <a:pt x="448" y="1"/>
                    </a:moveTo>
                    <a:cubicBezTo>
                      <a:pt x="1" y="448"/>
                      <a:pt x="1" y="448"/>
                      <a:pt x="1" y="448"/>
                    </a:cubicBezTo>
                    <a:cubicBezTo>
                      <a:pt x="0" y="448"/>
                      <a:pt x="0" y="450"/>
                      <a:pt x="1" y="451"/>
                    </a:cubicBezTo>
                    <a:cubicBezTo>
                      <a:pt x="2" y="451"/>
                      <a:pt x="3" y="451"/>
                      <a:pt x="4" y="451"/>
                    </a:cubicBezTo>
                    <a:cubicBezTo>
                      <a:pt x="451" y="4"/>
                      <a:pt x="451" y="4"/>
                      <a:pt x="451" y="4"/>
                    </a:cubicBezTo>
                    <a:cubicBezTo>
                      <a:pt x="451" y="3"/>
                      <a:pt x="451" y="2"/>
                      <a:pt x="451" y="1"/>
                    </a:cubicBezTo>
                    <a:cubicBezTo>
                      <a:pt x="450" y="0"/>
                      <a:pt x="448" y="0"/>
                      <a:pt x="44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4404766" y="2025808"/>
                <a:ext cx="867075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3994" extrusionOk="0">
                    <a:moveTo>
                      <a:pt x="5402" y="3994"/>
                    </a:moveTo>
                    <a:cubicBezTo>
                      <a:pt x="173" y="3994"/>
                      <a:pt x="173" y="3994"/>
                      <a:pt x="173" y="3994"/>
                    </a:cubicBezTo>
                    <a:cubicBezTo>
                      <a:pt x="79" y="3994"/>
                      <a:pt x="2" y="3918"/>
                      <a:pt x="2" y="382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6"/>
                      <a:pt x="77" y="0"/>
                      <a:pt x="171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5494" y="0"/>
                      <a:pt x="5571" y="76"/>
                      <a:pt x="5571" y="171"/>
                    </a:cubicBezTo>
                    <a:cubicBezTo>
                      <a:pt x="5573" y="3823"/>
                      <a:pt x="5573" y="3823"/>
                      <a:pt x="5573" y="3823"/>
                    </a:cubicBezTo>
                    <a:cubicBezTo>
                      <a:pt x="5573" y="3918"/>
                      <a:pt x="5496" y="3994"/>
                      <a:pt x="5402" y="3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4404766" y="2756091"/>
                <a:ext cx="867068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86" extrusionOk="0">
                    <a:moveTo>
                      <a:pt x="5570" y="93"/>
                    </a:moveTo>
                    <a:cubicBezTo>
                      <a:pt x="5570" y="119"/>
                      <a:pt x="5560" y="142"/>
                      <a:pt x="5543" y="159"/>
                    </a:cubicBezTo>
                    <a:cubicBezTo>
                      <a:pt x="5526" y="175"/>
                      <a:pt x="5503" y="186"/>
                      <a:pt x="5478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cubicBezTo>
                      <a:pt x="5478" y="0"/>
                      <a:pt x="5478" y="0"/>
                      <a:pt x="5478" y="0"/>
                    </a:cubicBezTo>
                    <a:cubicBezTo>
                      <a:pt x="5529" y="0"/>
                      <a:pt x="5570" y="42"/>
                      <a:pt x="5570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0"/>
              <p:cNvSpPr/>
              <p:nvPr/>
            </p:nvSpPr>
            <p:spPr>
              <a:xfrm>
                <a:off x="4404766" y="2756091"/>
                <a:ext cx="284116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6" extrusionOk="0">
                    <a:moveTo>
                      <a:pt x="1831" y="0"/>
                    </a:moveTo>
                    <a:cubicBezTo>
                      <a:pt x="1831" y="186"/>
                      <a:pt x="1831" y="186"/>
                      <a:pt x="1831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4659416" y="2739255"/>
                <a:ext cx="61033" cy="6103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9" extrusionOk="0">
                    <a:moveTo>
                      <a:pt x="399" y="199"/>
                    </a:moveTo>
                    <a:cubicBezTo>
                      <a:pt x="400" y="309"/>
                      <a:pt x="310" y="399"/>
                      <a:pt x="200" y="399"/>
                    </a:cubicBezTo>
                    <a:cubicBezTo>
                      <a:pt x="90" y="399"/>
                      <a:pt x="1" y="309"/>
                      <a:pt x="1" y="199"/>
                    </a:cubicBezTo>
                    <a:cubicBezTo>
                      <a:pt x="0" y="89"/>
                      <a:pt x="90" y="0"/>
                      <a:pt x="200" y="0"/>
                    </a:cubicBezTo>
                    <a:cubicBezTo>
                      <a:pt x="310" y="0"/>
                      <a:pt x="399" y="89"/>
                      <a:pt x="399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4493157" y="2280460"/>
                <a:ext cx="37882" cy="11154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10" extrusionOk="0">
                    <a:moveTo>
                      <a:pt x="119" y="710"/>
                    </a:moveTo>
                    <a:cubicBezTo>
                      <a:pt x="119" y="710"/>
                      <a:pt x="119" y="710"/>
                      <a:pt x="119" y="710"/>
                    </a:cubicBezTo>
                    <a:cubicBezTo>
                      <a:pt x="54" y="710"/>
                      <a:pt x="0" y="657"/>
                      <a:pt x="0" y="5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591"/>
                      <a:pt x="238" y="591"/>
                      <a:pt x="238" y="591"/>
                    </a:cubicBezTo>
                    <a:cubicBezTo>
                      <a:pt x="238" y="657"/>
                      <a:pt x="185" y="710"/>
                      <a:pt x="119" y="7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4564712" y="2219428"/>
                <a:ext cx="37882" cy="2336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494" extrusionOk="0">
                    <a:moveTo>
                      <a:pt x="120" y="1494"/>
                    </a:moveTo>
                    <a:cubicBezTo>
                      <a:pt x="120" y="1494"/>
                      <a:pt x="120" y="1494"/>
                      <a:pt x="120" y="1494"/>
                    </a:cubicBezTo>
                    <a:cubicBezTo>
                      <a:pt x="54" y="1494"/>
                      <a:pt x="1" y="1441"/>
                      <a:pt x="1" y="137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1375"/>
                      <a:pt x="238" y="1375"/>
                      <a:pt x="238" y="1375"/>
                    </a:cubicBezTo>
                    <a:cubicBezTo>
                      <a:pt x="239" y="1441"/>
                      <a:pt x="185" y="1494"/>
                      <a:pt x="120" y="1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4638371" y="2154187"/>
                <a:ext cx="37882" cy="36619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48" extrusionOk="0">
                    <a:moveTo>
                      <a:pt x="120" y="2348"/>
                    </a:moveTo>
                    <a:cubicBezTo>
                      <a:pt x="120" y="2348"/>
                      <a:pt x="120" y="2348"/>
                      <a:pt x="120" y="2348"/>
                    </a:cubicBezTo>
                    <a:cubicBezTo>
                      <a:pt x="55" y="2348"/>
                      <a:pt x="1" y="2295"/>
                      <a:pt x="1" y="222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9" y="2229"/>
                      <a:pt x="239" y="2229"/>
                      <a:pt x="239" y="2229"/>
                    </a:cubicBezTo>
                    <a:cubicBezTo>
                      <a:pt x="239" y="2295"/>
                      <a:pt x="186" y="2348"/>
                      <a:pt x="120" y="23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4709926" y="2242578"/>
                <a:ext cx="37882" cy="18730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06" extrusionOk="0">
                    <a:moveTo>
                      <a:pt x="120" y="1206"/>
                    </a:moveTo>
                    <a:cubicBezTo>
                      <a:pt x="120" y="1206"/>
                      <a:pt x="120" y="1206"/>
                      <a:pt x="120" y="1206"/>
                    </a:cubicBezTo>
                    <a:cubicBezTo>
                      <a:pt x="54" y="1206"/>
                      <a:pt x="1" y="1153"/>
                      <a:pt x="1" y="1087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9" y="1087"/>
                      <a:pt x="239" y="1087"/>
                      <a:pt x="239" y="1087"/>
                    </a:cubicBezTo>
                    <a:cubicBezTo>
                      <a:pt x="239" y="1153"/>
                      <a:pt x="186" y="1206"/>
                      <a:pt x="120" y="12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4783585" y="2095259"/>
                <a:ext cx="35777" cy="48194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086" extrusionOk="0">
                    <a:moveTo>
                      <a:pt x="121" y="3086"/>
                    </a:moveTo>
                    <a:cubicBezTo>
                      <a:pt x="121" y="3086"/>
                      <a:pt x="121" y="3086"/>
                      <a:pt x="121" y="3086"/>
                    </a:cubicBezTo>
                    <a:cubicBezTo>
                      <a:pt x="55" y="3086"/>
                      <a:pt x="2" y="3032"/>
                      <a:pt x="2" y="296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5" y="0"/>
                      <a:pt x="238" y="54"/>
                      <a:pt x="238" y="119"/>
                    </a:cubicBezTo>
                    <a:cubicBezTo>
                      <a:pt x="240" y="2967"/>
                      <a:pt x="240" y="2967"/>
                      <a:pt x="240" y="2967"/>
                    </a:cubicBezTo>
                    <a:cubicBezTo>
                      <a:pt x="240" y="3032"/>
                      <a:pt x="186" y="3086"/>
                      <a:pt x="121" y="3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4855139" y="2175232"/>
                <a:ext cx="37882" cy="32199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70" extrusionOk="0">
                    <a:moveTo>
                      <a:pt x="120" y="2070"/>
                    </a:moveTo>
                    <a:cubicBezTo>
                      <a:pt x="120" y="2070"/>
                      <a:pt x="120" y="2070"/>
                      <a:pt x="120" y="2070"/>
                    </a:cubicBezTo>
                    <a:cubicBezTo>
                      <a:pt x="54" y="2070"/>
                      <a:pt x="1" y="2017"/>
                      <a:pt x="1" y="195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84" y="0"/>
                      <a:pt x="237" y="53"/>
                      <a:pt x="237" y="119"/>
                    </a:cubicBezTo>
                    <a:cubicBezTo>
                      <a:pt x="238" y="1951"/>
                      <a:pt x="238" y="1951"/>
                      <a:pt x="238" y="1951"/>
                    </a:cubicBezTo>
                    <a:cubicBezTo>
                      <a:pt x="238" y="2017"/>
                      <a:pt x="185" y="2070"/>
                      <a:pt x="120" y="20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4928799" y="2276251"/>
                <a:ext cx="35777" cy="11996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80" extrusionOk="0">
                    <a:moveTo>
                      <a:pt x="119" y="780"/>
                    </a:moveTo>
                    <a:cubicBezTo>
                      <a:pt x="119" y="780"/>
                      <a:pt x="119" y="780"/>
                      <a:pt x="119" y="780"/>
                    </a:cubicBezTo>
                    <a:cubicBezTo>
                      <a:pt x="54" y="780"/>
                      <a:pt x="1" y="727"/>
                      <a:pt x="1" y="66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8" y="661"/>
                      <a:pt x="238" y="661"/>
                      <a:pt x="238" y="661"/>
                    </a:cubicBezTo>
                    <a:cubicBezTo>
                      <a:pt x="238" y="727"/>
                      <a:pt x="185" y="780"/>
                      <a:pt x="119" y="7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5000353" y="2112095"/>
                <a:ext cx="37882" cy="44826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884" extrusionOk="0">
                    <a:moveTo>
                      <a:pt x="120" y="2884"/>
                    </a:moveTo>
                    <a:cubicBezTo>
                      <a:pt x="120" y="2884"/>
                      <a:pt x="120" y="2884"/>
                      <a:pt x="120" y="2884"/>
                    </a:cubicBezTo>
                    <a:cubicBezTo>
                      <a:pt x="55" y="2884"/>
                      <a:pt x="1" y="2831"/>
                      <a:pt x="1" y="2766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9" y="2766"/>
                      <a:pt x="239" y="2766"/>
                      <a:pt x="239" y="2766"/>
                    </a:cubicBezTo>
                    <a:cubicBezTo>
                      <a:pt x="239" y="2831"/>
                      <a:pt x="186" y="2884"/>
                      <a:pt x="120" y="28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5071908" y="2211010"/>
                <a:ext cx="37882" cy="25254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618" extrusionOk="0">
                    <a:moveTo>
                      <a:pt x="120" y="1618"/>
                    </a:moveTo>
                    <a:cubicBezTo>
                      <a:pt x="120" y="1618"/>
                      <a:pt x="120" y="1618"/>
                      <a:pt x="120" y="1618"/>
                    </a:cubicBezTo>
                    <a:cubicBezTo>
                      <a:pt x="54" y="1618"/>
                      <a:pt x="1" y="1565"/>
                      <a:pt x="1" y="150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8"/>
                    </a:cubicBezTo>
                    <a:cubicBezTo>
                      <a:pt x="239" y="1500"/>
                      <a:pt x="239" y="1500"/>
                      <a:pt x="239" y="1500"/>
                    </a:cubicBezTo>
                    <a:cubicBezTo>
                      <a:pt x="239" y="1565"/>
                      <a:pt x="186" y="1618"/>
                      <a:pt x="120" y="1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5145567" y="2265728"/>
                <a:ext cx="37882" cy="14100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900" extrusionOk="0">
                    <a:moveTo>
                      <a:pt x="119" y="900"/>
                    </a:moveTo>
                    <a:cubicBezTo>
                      <a:pt x="119" y="900"/>
                      <a:pt x="119" y="900"/>
                      <a:pt x="119" y="900"/>
                    </a:cubicBezTo>
                    <a:cubicBezTo>
                      <a:pt x="53" y="900"/>
                      <a:pt x="0" y="847"/>
                      <a:pt x="0" y="78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8" y="782"/>
                      <a:pt x="238" y="782"/>
                      <a:pt x="238" y="782"/>
                    </a:cubicBezTo>
                    <a:cubicBezTo>
                      <a:pt x="238" y="847"/>
                      <a:pt x="185" y="900"/>
                      <a:pt x="119" y="9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5688541" y="2627713"/>
                <a:ext cx="886004" cy="1027017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6601" extrusionOk="0">
                    <a:moveTo>
                      <a:pt x="5300" y="6601"/>
                    </a:moveTo>
                    <a:cubicBezTo>
                      <a:pt x="394" y="6601"/>
                      <a:pt x="394" y="6601"/>
                      <a:pt x="394" y="6601"/>
                    </a:cubicBezTo>
                    <a:cubicBezTo>
                      <a:pt x="179" y="6601"/>
                      <a:pt x="4" y="6427"/>
                      <a:pt x="4" y="6212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4"/>
                      <a:pt x="175" y="0"/>
                      <a:pt x="390" y="0"/>
                    </a:cubicBezTo>
                    <a:cubicBezTo>
                      <a:pt x="5296" y="0"/>
                      <a:pt x="5296" y="0"/>
                      <a:pt x="5296" y="0"/>
                    </a:cubicBezTo>
                    <a:cubicBezTo>
                      <a:pt x="5512" y="0"/>
                      <a:pt x="5686" y="174"/>
                      <a:pt x="5687" y="390"/>
                    </a:cubicBezTo>
                    <a:cubicBezTo>
                      <a:pt x="5690" y="6212"/>
                      <a:pt x="5690" y="6212"/>
                      <a:pt x="5690" y="6212"/>
                    </a:cubicBezTo>
                    <a:cubicBezTo>
                      <a:pt x="5690" y="6427"/>
                      <a:pt x="5516" y="6601"/>
                      <a:pt x="5300" y="6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5844278" y="2716105"/>
                <a:ext cx="574538" cy="576657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3698" extrusionOk="0">
                    <a:moveTo>
                      <a:pt x="1849" y="0"/>
                    </a:moveTo>
                    <a:cubicBezTo>
                      <a:pt x="827" y="0"/>
                      <a:pt x="0" y="828"/>
                      <a:pt x="1" y="1849"/>
                    </a:cubicBezTo>
                    <a:cubicBezTo>
                      <a:pt x="1" y="2870"/>
                      <a:pt x="830" y="3698"/>
                      <a:pt x="1851" y="3698"/>
                    </a:cubicBezTo>
                    <a:cubicBezTo>
                      <a:pt x="2872" y="3698"/>
                      <a:pt x="3699" y="2870"/>
                      <a:pt x="3699" y="1849"/>
                    </a:cubicBezTo>
                    <a:cubicBezTo>
                      <a:pt x="3698" y="828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5997910" y="2899202"/>
                <a:ext cx="267275" cy="1746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130" extrusionOk="0">
                    <a:moveTo>
                      <a:pt x="1428" y="566"/>
                    </a:moveTo>
                    <a:cubicBezTo>
                      <a:pt x="1424" y="566"/>
                      <a:pt x="1420" y="567"/>
                      <a:pt x="1416" y="567"/>
                    </a:cubicBezTo>
                    <a:cubicBezTo>
                      <a:pt x="1434" y="485"/>
                      <a:pt x="1432" y="396"/>
                      <a:pt x="1389" y="299"/>
                    </a:cubicBezTo>
                    <a:cubicBezTo>
                      <a:pt x="1308" y="120"/>
                      <a:pt x="1127" y="0"/>
                      <a:pt x="931" y="17"/>
                    </a:cubicBezTo>
                    <a:cubicBezTo>
                      <a:pt x="726" y="35"/>
                      <a:pt x="561" y="190"/>
                      <a:pt x="525" y="389"/>
                    </a:cubicBezTo>
                    <a:cubicBezTo>
                      <a:pt x="461" y="364"/>
                      <a:pt x="389" y="354"/>
                      <a:pt x="313" y="371"/>
                    </a:cubicBezTo>
                    <a:cubicBezTo>
                      <a:pt x="133" y="410"/>
                      <a:pt x="0" y="573"/>
                      <a:pt x="5" y="757"/>
                    </a:cubicBezTo>
                    <a:cubicBezTo>
                      <a:pt x="11" y="964"/>
                      <a:pt x="180" y="1130"/>
                      <a:pt x="389" y="1130"/>
                    </a:cubicBezTo>
                    <a:cubicBezTo>
                      <a:pt x="392" y="1130"/>
                      <a:pt x="395" y="1129"/>
                      <a:pt x="399" y="1129"/>
                    </a:cubicBezTo>
                    <a:cubicBezTo>
                      <a:pt x="399" y="1129"/>
                      <a:pt x="399" y="1129"/>
                      <a:pt x="399" y="1129"/>
                    </a:cubicBezTo>
                    <a:cubicBezTo>
                      <a:pt x="719" y="1129"/>
                      <a:pt x="719" y="1129"/>
                      <a:pt x="719" y="1129"/>
                    </a:cubicBezTo>
                    <a:cubicBezTo>
                      <a:pt x="718" y="796"/>
                      <a:pt x="718" y="796"/>
                      <a:pt x="718" y="796"/>
                    </a:cubicBezTo>
                    <a:cubicBezTo>
                      <a:pt x="506" y="796"/>
                      <a:pt x="506" y="796"/>
                      <a:pt x="506" y="796"/>
                    </a:cubicBezTo>
                    <a:cubicBezTo>
                      <a:pt x="884" y="432"/>
                      <a:pt x="884" y="432"/>
                      <a:pt x="884" y="432"/>
                    </a:cubicBezTo>
                    <a:cubicBezTo>
                      <a:pt x="1262" y="796"/>
                      <a:pt x="1262" y="796"/>
                      <a:pt x="1262" y="796"/>
                    </a:cubicBezTo>
                    <a:cubicBezTo>
                      <a:pt x="1050" y="796"/>
                      <a:pt x="1050" y="796"/>
                      <a:pt x="1050" y="796"/>
                    </a:cubicBezTo>
                    <a:cubicBezTo>
                      <a:pt x="1050" y="1129"/>
                      <a:pt x="1050" y="1129"/>
                      <a:pt x="1050" y="1129"/>
                    </a:cubicBezTo>
                    <a:cubicBezTo>
                      <a:pt x="1422" y="1129"/>
                      <a:pt x="1422" y="1129"/>
                      <a:pt x="1422" y="1129"/>
                    </a:cubicBezTo>
                    <a:cubicBezTo>
                      <a:pt x="1424" y="1129"/>
                      <a:pt x="1426" y="1130"/>
                      <a:pt x="1429" y="1130"/>
                    </a:cubicBezTo>
                    <a:cubicBezTo>
                      <a:pt x="1431" y="1130"/>
                      <a:pt x="1433" y="1129"/>
                      <a:pt x="1435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589" y="1124"/>
                      <a:pt x="1711" y="1001"/>
                      <a:pt x="1711" y="848"/>
                    </a:cubicBezTo>
                    <a:cubicBezTo>
                      <a:pt x="1711" y="692"/>
                      <a:pt x="1584" y="566"/>
                      <a:pt x="1428" y="5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5840069" y="2720314"/>
                <a:ext cx="578753" cy="576644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706" extrusionOk="0">
                    <a:moveTo>
                      <a:pt x="2684" y="356"/>
                    </a:moveTo>
                    <a:cubicBezTo>
                      <a:pt x="2578" y="297"/>
                      <a:pt x="2463" y="250"/>
                      <a:pt x="2341" y="215"/>
                    </a:cubicBezTo>
                    <a:cubicBezTo>
                      <a:pt x="1598" y="0"/>
                      <a:pt x="827" y="320"/>
                      <a:pt x="441" y="949"/>
                    </a:cubicBezTo>
                    <a:cubicBezTo>
                      <a:pt x="431" y="964"/>
                      <a:pt x="422" y="981"/>
                      <a:pt x="412" y="997"/>
                    </a:cubicBezTo>
                    <a:cubicBezTo>
                      <a:pt x="403" y="1013"/>
                      <a:pt x="394" y="1029"/>
                      <a:pt x="385" y="1046"/>
                    </a:cubicBezTo>
                    <a:cubicBezTo>
                      <a:pt x="385" y="1046"/>
                      <a:pt x="385" y="1047"/>
                      <a:pt x="385" y="1047"/>
                    </a:cubicBezTo>
                    <a:cubicBezTo>
                      <a:pt x="377" y="1063"/>
                      <a:pt x="369" y="1078"/>
                      <a:pt x="361" y="1093"/>
                    </a:cubicBezTo>
                    <a:cubicBezTo>
                      <a:pt x="360" y="1096"/>
                      <a:pt x="359" y="1099"/>
                      <a:pt x="358" y="1101"/>
                    </a:cubicBezTo>
                    <a:cubicBezTo>
                      <a:pt x="350" y="1117"/>
                      <a:pt x="343" y="1132"/>
                      <a:pt x="336" y="1148"/>
                    </a:cubicBezTo>
                    <a:cubicBezTo>
                      <a:pt x="330" y="1162"/>
                      <a:pt x="323" y="1177"/>
                      <a:pt x="317" y="1192"/>
                    </a:cubicBezTo>
                    <a:cubicBezTo>
                      <a:pt x="315" y="1197"/>
                      <a:pt x="313" y="1202"/>
                      <a:pt x="312" y="1206"/>
                    </a:cubicBezTo>
                    <a:cubicBezTo>
                      <a:pt x="305" y="1222"/>
                      <a:pt x="299" y="1238"/>
                      <a:pt x="294" y="1253"/>
                    </a:cubicBezTo>
                    <a:cubicBezTo>
                      <a:pt x="288" y="1269"/>
                      <a:pt x="282" y="1285"/>
                      <a:pt x="277" y="1301"/>
                    </a:cubicBezTo>
                    <a:cubicBezTo>
                      <a:pt x="270" y="1321"/>
                      <a:pt x="264" y="1343"/>
                      <a:pt x="258" y="1364"/>
                    </a:cubicBezTo>
                    <a:cubicBezTo>
                      <a:pt x="0" y="2257"/>
                      <a:pt x="515" y="3190"/>
                      <a:pt x="1408" y="3448"/>
                    </a:cubicBezTo>
                    <a:cubicBezTo>
                      <a:pt x="2301" y="3706"/>
                      <a:pt x="3234" y="3192"/>
                      <a:pt x="3492" y="2299"/>
                    </a:cubicBezTo>
                    <a:cubicBezTo>
                      <a:pt x="3714" y="1528"/>
                      <a:pt x="3360" y="726"/>
                      <a:pt x="2684" y="356"/>
                    </a:cubicBezTo>
                    <a:close/>
                    <a:moveTo>
                      <a:pt x="1526" y="3041"/>
                    </a:moveTo>
                    <a:cubicBezTo>
                      <a:pt x="858" y="2848"/>
                      <a:pt x="472" y="2149"/>
                      <a:pt x="665" y="1481"/>
                    </a:cubicBezTo>
                    <a:cubicBezTo>
                      <a:pt x="670" y="1466"/>
                      <a:pt x="674" y="1450"/>
                      <a:pt x="680" y="1434"/>
                    </a:cubicBezTo>
                    <a:cubicBezTo>
                      <a:pt x="684" y="1420"/>
                      <a:pt x="689" y="1406"/>
                      <a:pt x="694" y="1393"/>
                    </a:cubicBezTo>
                    <a:cubicBezTo>
                      <a:pt x="706" y="1361"/>
                      <a:pt x="719" y="1330"/>
                      <a:pt x="733" y="1299"/>
                    </a:cubicBezTo>
                    <a:cubicBezTo>
                      <a:pt x="739" y="1286"/>
                      <a:pt x="745" y="1273"/>
                      <a:pt x="752" y="1261"/>
                    </a:cubicBezTo>
                    <a:cubicBezTo>
                      <a:pt x="757" y="1251"/>
                      <a:pt x="762" y="1241"/>
                      <a:pt x="767" y="1232"/>
                    </a:cubicBezTo>
                    <a:cubicBezTo>
                      <a:pt x="774" y="1219"/>
                      <a:pt x="781" y="1207"/>
                      <a:pt x="788" y="1194"/>
                    </a:cubicBezTo>
                    <a:cubicBezTo>
                      <a:pt x="800" y="1174"/>
                      <a:pt x="812" y="1154"/>
                      <a:pt x="825" y="1134"/>
                    </a:cubicBezTo>
                    <a:cubicBezTo>
                      <a:pt x="1121" y="688"/>
                      <a:pt x="1682" y="465"/>
                      <a:pt x="2224" y="622"/>
                    </a:cubicBezTo>
                    <a:cubicBezTo>
                      <a:pt x="2303" y="645"/>
                      <a:pt x="2377" y="675"/>
                      <a:pt x="2448" y="711"/>
                    </a:cubicBezTo>
                    <a:cubicBezTo>
                      <a:pt x="2461" y="718"/>
                      <a:pt x="2475" y="724"/>
                      <a:pt x="2488" y="732"/>
                    </a:cubicBezTo>
                    <a:cubicBezTo>
                      <a:pt x="2492" y="734"/>
                      <a:pt x="2497" y="737"/>
                      <a:pt x="2501" y="740"/>
                    </a:cubicBezTo>
                    <a:cubicBezTo>
                      <a:pt x="2515" y="747"/>
                      <a:pt x="2528" y="755"/>
                      <a:pt x="2542" y="764"/>
                    </a:cubicBezTo>
                    <a:cubicBezTo>
                      <a:pt x="2542" y="764"/>
                      <a:pt x="2543" y="765"/>
                      <a:pt x="2544" y="765"/>
                    </a:cubicBezTo>
                    <a:cubicBezTo>
                      <a:pt x="2559" y="775"/>
                      <a:pt x="2574" y="784"/>
                      <a:pt x="2589" y="795"/>
                    </a:cubicBezTo>
                    <a:cubicBezTo>
                      <a:pt x="2591" y="796"/>
                      <a:pt x="2592" y="797"/>
                      <a:pt x="2593" y="798"/>
                    </a:cubicBezTo>
                    <a:cubicBezTo>
                      <a:pt x="2606" y="806"/>
                      <a:pt x="2619" y="815"/>
                      <a:pt x="2631" y="825"/>
                    </a:cubicBezTo>
                    <a:cubicBezTo>
                      <a:pt x="2646" y="836"/>
                      <a:pt x="2661" y="848"/>
                      <a:pt x="2676" y="860"/>
                    </a:cubicBezTo>
                    <a:cubicBezTo>
                      <a:pt x="2689" y="871"/>
                      <a:pt x="2701" y="882"/>
                      <a:pt x="2714" y="893"/>
                    </a:cubicBezTo>
                    <a:cubicBezTo>
                      <a:pt x="2715" y="894"/>
                      <a:pt x="2716" y="895"/>
                      <a:pt x="2717" y="896"/>
                    </a:cubicBezTo>
                    <a:cubicBezTo>
                      <a:pt x="2730" y="907"/>
                      <a:pt x="2743" y="920"/>
                      <a:pt x="2756" y="932"/>
                    </a:cubicBezTo>
                    <a:cubicBezTo>
                      <a:pt x="2757" y="933"/>
                      <a:pt x="2758" y="934"/>
                      <a:pt x="2758" y="935"/>
                    </a:cubicBezTo>
                    <a:cubicBezTo>
                      <a:pt x="2770" y="946"/>
                      <a:pt x="2782" y="958"/>
                      <a:pt x="2794" y="971"/>
                    </a:cubicBezTo>
                    <a:cubicBezTo>
                      <a:pt x="2806" y="984"/>
                      <a:pt x="2817" y="997"/>
                      <a:pt x="2829" y="1011"/>
                    </a:cubicBezTo>
                    <a:cubicBezTo>
                      <a:pt x="2840" y="1023"/>
                      <a:pt x="2850" y="1035"/>
                      <a:pt x="2860" y="1048"/>
                    </a:cubicBezTo>
                    <a:cubicBezTo>
                      <a:pt x="2861" y="1049"/>
                      <a:pt x="2862" y="1051"/>
                      <a:pt x="2863" y="1052"/>
                    </a:cubicBezTo>
                    <a:cubicBezTo>
                      <a:pt x="2885" y="1080"/>
                      <a:pt x="2906" y="1109"/>
                      <a:pt x="2926" y="1139"/>
                    </a:cubicBezTo>
                    <a:cubicBezTo>
                      <a:pt x="2935" y="1153"/>
                      <a:pt x="2945" y="1168"/>
                      <a:pt x="2954" y="1184"/>
                    </a:cubicBezTo>
                    <a:cubicBezTo>
                      <a:pt x="2963" y="1199"/>
                      <a:pt x="2972" y="1214"/>
                      <a:pt x="2980" y="1230"/>
                    </a:cubicBezTo>
                    <a:cubicBezTo>
                      <a:pt x="2989" y="1245"/>
                      <a:pt x="2997" y="1261"/>
                      <a:pt x="3005" y="1276"/>
                    </a:cubicBezTo>
                    <a:cubicBezTo>
                      <a:pt x="3013" y="1295"/>
                      <a:pt x="3022" y="1313"/>
                      <a:pt x="3030" y="1332"/>
                    </a:cubicBezTo>
                    <a:cubicBezTo>
                      <a:pt x="3036" y="1344"/>
                      <a:pt x="3041" y="1357"/>
                      <a:pt x="3046" y="1369"/>
                    </a:cubicBezTo>
                    <a:cubicBezTo>
                      <a:pt x="3053" y="1389"/>
                      <a:pt x="3060" y="1408"/>
                      <a:pt x="3067" y="1427"/>
                    </a:cubicBezTo>
                    <a:cubicBezTo>
                      <a:pt x="3072" y="1443"/>
                      <a:pt x="3077" y="1458"/>
                      <a:pt x="3082" y="1474"/>
                    </a:cubicBezTo>
                    <a:cubicBezTo>
                      <a:pt x="3082" y="1474"/>
                      <a:pt x="3082" y="1475"/>
                      <a:pt x="3083" y="1476"/>
                    </a:cubicBezTo>
                    <a:cubicBezTo>
                      <a:pt x="3088" y="1493"/>
                      <a:pt x="3092" y="1510"/>
                      <a:pt x="3097" y="1528"/>
                    </a:cubicBezTo>
                    <a:cubicBezTo>
                      <a:pt x="3097" y="1529"/>
                      <a:pt x="3098" y="1531"/>
                      <a:pt x="3098" y="1532"/>
                    </a:cubicBezTo>
                    <a:cubicBezTo>
                      <a:pt x="3102" y="1548"/>
                      <a:pt x="3105" y="1564"/>
                      <a:pt x="3108" y="1580"/>
                    </a:cubicBezTo>
                    <a:cubicBezTo>
                      <a:pt x="3112" y="1598"/>
                      <a:pt x="3115" y="1616"/>
                      <a:pt x="3118" y="1633"/>
                    </a:cubicBezTo>
                    <a:cubicBezTo>
                      <a:pt x="3121" y="1649"/>
                      <a:pt x="3123" y="1666"/>
                      <a:pt x="3125" y="1682"/>
                    </a:cubicBezTo>
                    <a:cubicBezTo>
                      <a:pt x="3125" y="1684"/>
                      <a:pt x="3125" y="1685"/>
                      <a:pt x="3125" y="1686"/>
                    </a:cubicBezTo>
                    <a:cubicBezTo>
                      <a:pt x="3128" y="1704"/>
                      <a:pt x="3130" y="1722"/>
                      <a:pt x="3131" y="1740"/>
                    </a:cubicBezTo>
                    <a:cubicBezTo>
                      <a:pt x="3132" y="1759"/>
                      <a:pt x="3133" y="1778"/>
                      <a:pt x="3133" y="1798"/>
                    </a:cubicBezTo>
                    <a:cubicBezTo>
                      <a:pt x="3134" y="1815"/>
                      <a:pt x="3134" y="1832"/>
                      <a:pt x="3134" y="1850"/>
                    </a:cubicBezTo>
                    <a:cubicBezTo>
                      <a:pt x="3134" y="1864"/>
                      <a:pt x="3133" y="1878"/>
                      <a:pt x="3132" y="1893"/>
                    </a:cubicBezTo>
                    <a:cubicBezTo>
                      <a:pt x="3132" y="1899"/>
                      <a:pt x="3132" y="1907"/>
                      <a:pt x="3131" y="1913"/>
                    </a:cubicBezTo>
                    <a:cubicBezTo>
                      <a:pt x="3130" y="1929"/>
                      <a:pt x="3129" y="1944"/>
                      <a:pt x="3127" y="1960"/>
                    </a:cubicBezTo>
                    <a:cubicBezTo>
                      <a:pt x="3127" y="1960"/>
                      <a:pt x="3127" y="1961"/>
                      <a:pt x="3127" y="1961"/>
                    </a:cubicBezTo>
                    <a:cubicBezTo>
                      <a:pt x="3126" y="1976"/>
                      <a:pt x="3124" y="1992"/>
                      <a:pt x="3121" y="2007"/>
                    </a:cubicBezTo>
                    <a:cubicBezTo>
                      <a:pt x="3121" y="2013"/>
                      <a:pt x="3120" y="2018"/>
                      <a:pt x="3119" y="2024"/>
                    </a:cubicBezTo>
                    <a:cubicBezTo>
                      <a:pt x="3117" y="2038"/>
                      <a:pt x="3114" y="2053"/>
                      <a:pt x="3111" y="2067"/>
                    </a:cubicBezTo>
                    <a:cubicBezTo>
                      <a:pt x="3111" y="2069"/>
                      <a:pt x="3111" y="2071"/>
                      <a:pt x="3110" y="2073"/>
                    </a:cubicBezTo>
                    <a:cubicBezTo>
                      <a:pt x="3104" y="2109"/>
                      <a:pt x="3095" y="2145"/>
                      <a:pt x="3084" y="2181"/>
                    </a:cubicBezTo>
                    <a:cubicBezTo>
                      <a:pt x="2892" y="2849"/>
                      <a:pt x="2194" y="3234"/>
                      <a:pt x="1526" y="30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5840069" y="2735046"/>
                <a:ext cx="553500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603" extrusionOk="0">
                    <a:moveTo>
                      <a:pt x="258" y="1261"/>
                    </a:moveTo>
                    <a:cubicBezTo>
                      <a:pt x="0" y="2154"/>
                      <a:pt x="515" y="3087"/>
                      <a:pt x="1408" y="3345"/>
                    </a:cubicBezTo>
                    <a:cubicBezTo>
                      <a:pt x="2301" y="3603"/>
                      <a:pt x="3234" y="3089"/>
                      <a:pt x="3492" y="2196"/>
                    </a:cubicBezTo>
                    <a:cubicBezTo>
                      <a:pt x="3498" y="2175"/>
                      <a:pt x="3504" y="2153"/>
                      <a:pt x="3508" y="2132"/>
                    </a:cubicBezTo>
                    <a:cubicBezTo>
                      <a:pt x="3513" y="2116"/>
                      <a:pt x="3516" y="2100"/>
                      <a:pt x="3520" y="2083"/>
                    </a:cubicBezTo>
                    <a:cubicBezTo>
                      <a:pt x="3524" y="2067"/>
                      <a:pt x="3527" y="2050"/>
                      <a:pt x="3530" y="2034"/>
                    </a:cubicBezTo>
                    <a:cubicBezTo>
                      <a:pt x="3531" y="2029"/>
                      <a:pt x="3532" y="2024"/>
                      <a:pt x="3532" y="2019"/>
                    </a:cubicBezTo>
                    <a:cubicBezTo>
                      <a:pt x="3536" y="2003"/>
                      <a:pt x="3538" y="1987"/>
                      <a:pt x="3540" y="1971"/>
                    </a:cubicBezTo>
                    <a:cubicBezTo>
                      <a:pt x="3543" y="1954"/>
                      <a:pt x="3545" y="1937"/>
                      <a:pt x="3547" y="1921"/>
                    </a:cubicBezTo>
                    <a:cubicBezTo>
                      <a:pt x="3547" y="1918"/>
                      <a:pt x="3548" y="1915"/>
                      <a:pt x="3548" y="1912"/>
                    </a:cubicBezTo>
                    <a:cubicBezTo>
                      <a:pt x="3550" y="1895"/>
                      <a:pt x="3551" y="1878"/>
                      <a:pt x="3553" y="1860"/>
                    </a:cubicBezTo>
                    <a:cubicBezTo>
                      <a:pt x="3553" y="1860"/>
                      <a:pt x="3553" y="1859"/>
                      <a:pt x="3553" y="1859"/>
                    </a:cubicBezTo>
                    <a:cubicBezTo>
                      <a:pt x="3555" y="1840"/>
                      <a:pt x="3555" y="1821"/>
                      <a:pt x="3556" y="1803"/>
                    </a:cubicBezTo>
                    <a:cubicBezTo>
                      <a:pt x="3557" y="1784"/>
                      <a:pt x="3558" y="1766"/>
                      <a:pt x="3558" y="1747"/>
                    </a:cubicBezTo>
                    <a:cubicBezTo>
                      <a:pt x="3540" y="1905"/>
                      <a:pt x="3416" y="1982"/>
                      <a:pt x="3319" y="1969"/>
                    </a:cubicBezTo>
                    <a:cubicBezTo>
                      <a:pt x="3208" y="1954"/>
                      <a:pt x="3126" y="1817"/>
                      <a:pt x="3134" y="1699"/>
                    </a:cubicBezTo>
                    <a:cubicBezTo>
                      <a:pt x="3134" y="1722"/>
                      <a:pt x="3134" y="1746"/>
                      <a:pt x="3133" y="1769"/>
                    </a:cubicBezTo>
                    <a:cubicBezTo>
                      <a:pt x="3133" y="1784"/>
                      <a:pt x="3132" y="1798"/>
                      <a:pt x="3131" y="1812"/>
                    </a:cubicBezTo>
                    <a:cubicBezTo>
                      <a:pt x="3131" y="1823"/>
                      <a:pt x="3130" y="1834"/>
                      <a:pt x="3128" y="1845"/>
                    </a:cubicBezTo>
                    <a:cubicBezTo>
                      <a:pt x="3127" y="1859"/>
                      <a:pt x="3126" y="1873"/>
                      <a:pt x="3124" y="1888"/>
                    </a:cubicBezTo>
                    <a:cubicBezTo>
                      <a:pt x="3119" y="1921"/>
                      <a:pt x="3114" y="1954"/>
                      <a:pt x="3107" y="1987"/>
                    </a:cubicBezTo>
                    <a:cubicBezTo>
                      <a:pt x="3104" y="2002"/>
                      <a:pt x="3101" y="2016"/>
                      <a:pt x="3097" y="2030"/>
                    </a:cubicBezTo>
                    <a:cubicBezTo>
                      <a:pt x="3093" y="2046"/>
                      <a:pt x="3089" y="2062"/>
                      <a:pt x="3084" y="2078"/>
                    </a:cubicBezTo>
                    <a:cubicBezTo>
                      <a:pt x="2892" y="2746"/>
                      <a:pt x="2193" y="3131"/>
                      <a:pt x="1525" y="2938"/>
                    </a:cubicBezTo>
                    <a:cubicBezTo>
                      <a:pt x="857" y="2745"/>
                      <a:pt x="472" y="2046"/>
                      <a:pt x="665" y="1378"/>
                    </a:cubicBezTo>
                    <a:cubicBezTo>
                      <a:pt x="675" y="1342"/>
                      <a:pt x="687" y="1307"/>
                      <a:pt x="701" y="1273"/>
                    </a:cubicBezTo>
                    <a:cubicBezTo>
                      <a:pt x="701" y="1271"/>
                      <a:pt x="702" y="1269"/>
                      <a:pt x="703" y="1268"/>
                    </a:cubicBezTo>
                    <a:cubicBezTo>
                      <a:pt x="708" y="1254"/>
                      <a:pt x="714" y="1240"/>
                      <a:pt x="719" y="1227"/>
                    </a:cubicBezTo>
                    <a:cubicBezTo>
                      <a:pt x="722" y="1222"/>
                      <a:pt x="724" y="1216"/>
                      <a:pt x="726" y="1212"/>
                    </a:cubicBezTo>
                    <a:cubicBezTo>
                      <a:pt x="732" y="1197"/>
                      <a:pt x="739" y="1183"/>
                      <a:pt x="746" y="1170"/>
                    </a:cubicBezTo>
                    <a:cubicBezTo>
                      <a:pt x="746" y="1169"/>
                      <a:pt x="746" y="1169"/>
                      <a:pt x="747" y="1168"/>
                    </a:cubicBezTo>
                    <a:cubicBezTo>
                      <a:pt x="753" y="1154"/>
                      <a:pt x="761" y="1141"/>
                      <a:pt x="768" y="1127"/>
                    </a:cubicBezTo>
                    <a:cubicBezTo>
                      <a:pt x="771" y="1121"/>
                      <a:pt x="774" y="1115"/>
                      <a:pt x="778" y="1109"/>
                    </a:cubicBezTo>
                    <a:cubicBezTo>
                      <a:pt x="785" y="1096"/>
                      <a:pt x="792" y="1084"/>
                      <a:pt x="800" y="1072"/>
                    </a:cubicBezTo>
                    <a:cubicBezTo>
                      <a:pt x="809" y="1057"/>
                      <a:pt x="818" y="1042"/>
                      <a:pt x="828" y="1028"/>
                    </a:cubicBezTo>
                    <a:cubicBezTo>
                      <a:pt x="838" y="1012"/>
                      <a:pt x="849" y="996"/>
                      <a:pt x="861" y="981"/>
                    </a:cubicBezTo>
                    <a:cubicBezTo>
                      <a:pt x="872" y="966"/>
                      <a:pt x="883" y="952"/>
                      <a:pt x="894" y="938"/>
                    </a:cubicBezTo>
                    <a:cubicBezTo>
                      <a:pt x="894" y="937"/>
                      <a:pt x="895" y="936"/>
                      <a:pt x="896" y="935"/>
                    </a:cubicBezTo>
                    <a:cubicBezTo>
                      <a:pt x="907" y="922"/>
                      <a:pt x="917" y="909"/>
                      <a:pt x="928" y="897"/>
                    </a:cubicBezTo>
                    <a:cubicBezTo>
                      <a:pt x="940" y="883"/>
                      <a:pt x="952" y="870"/>
                      <a:pt x="965" y="857"/>
                    </a:cubicBezTo>
                    <a:cubicBezTo>
                      <a:pt x="976" y="845"/>
                      <a:pt x="987" y="834"/>
                      <a:pt x="999" y="823"/>
                    </a:cubicBezTo>
                    <a:cubicBezTo>
                      <a:pt x="1000" y="821"/>
                      <a:pt x="1002" y="820"/>
                      <a:pt x="1003" y="819"/>
                    </a:cubicBezTo>
                    <a:cubicBezTo>
                      <a:pt x="1016" y="807"/>
                      <a:pt x="1029" y="795"/>
                      <a:pt x="1042" y="783"/>
                    </a:cubicBezTo>
                    <a:cubicBezTo>
                      <a:pt x="1043" y="782"/>
                      <a:pt x="1043" y="782"/>
                      <a:pt x="1044" y="782"/>
                    </a:cubicBezTo>
                    <a:cubicBezTo>
                      <a:pt x="1056" y="771"/>
                      <a:pt x="1069" y="760"/>
                      <a:pt x="1081" y="750"/>
                    </a:cubicBezTo>
                    <a:cubicBezTo>
                      <a:pt x="1097" y="737"/>
                      <a:pt x="1113" y="725"/>
                      <a:pt x="1130" y="713"/>
                    </a:cubicBezTo>
                    <a:cubicBezTo>
                      <a:pt x="1141" y="704"/>
                      <a:pt x="1152" y="697"/>
                      <a:pt x="1163" y="689"/>
                    </a:cubicBezTo>
                    <a:cubicBezTo>
                      <a:pt x="1180" y="677"/>
                      <a:pt x="1197" y="666"/>
                      <a:pt x="1214" y="656"/>
                    </a:cubicBezTo>
                    <a:cubicBezTo>
                      <a:pt x="1229" y="646"/>
                      <a:pt x="1244" y="638"/>
                      <a:pt x="1260" y="629"/>
                    </a:cubicBezTo>
                    <a:cubicBezTo>
                      <a:pt x="1275" y="621"/>
                      <a:pt x="1291" y="612"/>
                      <a:pt x="1307" y="604"/>
                    </a:cubicBezTo>
                    <a:cubicBezTo>
                      <a:pt x="1323" y="596"/>
                      <a:pt x="1338" y="589"/>
                      <a:pt x="1355" y="581"/>
                    </a:cubicBezTo>
                    <a:cubicBezTo>
                      <a:pt x="1387" y="567"/>
                      <a:pt x="1420" y="553"/>
                      <a:pt x="1454" y="542"/>
                    </a:cubicBezTo>
                    <a:cubicBezTo>
                      <a:pt x="1455" y="541"/>
                      <a:pt x="1457" y="540"/>
                      <a:pt x="1459" y="540"/>
                    </a:cubicBezTo>
                    <a:cubicBezTo>
                      <a:pt x="1474" y="534"/>
                      <a:pt x="1489" y="529"/>
                      <a:pt x="1504" y="525"/>
                    </a:cubicBezTo>
                    <a:cubicBezTo>
                      <a:pt x="1521" y="519"/>
                      <a:pt x="1538" y="514"/>
                      <a:pt x="1556" y="510"/>
                    </a:cubicBezTo>
                    <a:cubicBezTo>
                      <a:pt x="1572" y="506"/>
                      <a:pt x="1588" y="502"/>
                      <a:pt x="1605" y="498"/>
                    </a:cubicBezTo>
                    <a:cubicBezTo>
                      <a:pt x="1606" y="498"/>
                      <a:pt x="1607" y="498"/>
                      <a:pt x="1608" y="498"/>
                    </a:cubicBezTo>
                    <a:cubicBezTo>
                      <a:pt x="1626" y="494"/>
                      <a:pt x="1643" y="491"/>
                      <a:pt x="1661" y="487"/>
                    </a:cubicBezTo>
                    <a:cubicBezTo>
                      <a:pt x="1662" y="487"/>
                      <a:pt x="1664" y="487"/>
                      <a:pt x="1665" y="487"/>
                    </a:cubicBezTo>
                    <a:cubicBezTo>
                      <a:pt x="1681" y="484"/>
                      <a:pt x="1698" y="481"/>
                      <a:pt x="1714" y="479"/>
                    </a:cubicBezTo>
                    <a:cubicBezTo>
                      <a:pt x="1733" y="477"/>
                      <a:pt x="1752" y="475"/>
                      <a:pt x="1771" y="473"/>
                    </a:cubicBezTo>
                    <a:cubicBezTo>
                      <a:pt x="1787" y="472"/>
                      <a:pt x="1802" y="471"/>
                      <a:pt x="1817" y="470"/>
                    </a:cubicBezTo>
                    <a:cubicBezTo>
                      <a:pt x="1819" y="470"/>
                      <a:pt x="1820" y="470"/>
                      <a:pt x="1822" y="470"/>
                    </a:cubicBezTo>
                    <a:cubicBezTo>
                      <a:pt x="1840" y="469"/>
                      <a:pt x="1859" y="469"/>
                      <a:pt x="1877" y="469"/>
                    </a:cubicBezTo>
                    <a:cubicBezTo>
                      <a:pt x="1878" y="469"/>
                      <a:pt x="1878" y="469"/>
                      <a:pt x="1879" y="469"/>
                    </a:cubicBezTo>
                    <a:cubicBezTo>
                      <a:pt x="1895" y="469"/>
                      <a:pt x="1910" y="470"/>
                      <a:pt x="1927" y="471"/>
                    </a:cubicBezTo>
                    <a:cubicBezTo>
                      <a:pt x="1931" y="470"/>
                      <a:pt x="1936" y="471"/>
                      <a:pt x="1942" y="471"/>
                    </a:cubicBezTo>
                    <a:cubicBezTo>
                      <a:pt x="1956" y="472"/>
                      <a:pt x="1972" y="473"/>
                      <a:pt x="1987" y="474"/>
                    </a:cubicBezTo>
                    <a:cubicBezTo>
                      <a:pt x="1685" y="483"/>
                      <a:pt x="1704" y="53"/>
                      <a:pt x="1976" y="48"/>
                    </a:cubicBezTo>
                    <a:cubicBezTo>
                      <a:pt x="1207" y="0"/>
                      <a:pt x="480" y="489"/>
                      <a:pt x="258" y="1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5751678" y="3347473"/>
                <a:ext cx="759752" cy="67346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34" extrusionOk="0">
                    <a:moveTo>
                      <a:pt x="4717" y="434"/>
                    </a:moveTo>
                    <a:cubicBezTo>
                      <a:pt x="156" y="434"/>
                      <a:pt x="156" y="434"/>
                      <a:pt x="156" y="434"/>
                    </a:cubicBezTo>
                    <a:cubicBezTo>
                      <a:pt x="70" y="434"/>
                      <a:pt x="0" y="365"/>
                      <a:pt x="0" y="27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4716" y="0"/>
                      <a:pt x="4716" y="0"/>
                      <a:pt x="4716" y="0"/>
                    </a:cubicBezTo>
                    <a:cubicBezTo>
                      <a:pt x="4802" y="0"/>
                      <a:pt x="4872" y="70"/>
                      <a:pt x="4872" y="156"/>
                    </a:cubicBezTo>
                    <a:cubicBezTo>
                      <a:pt x="4872" y="278"/>
                      <a:pt x="4872" y="278"/>
                      <a:pt x="4872" y="278"/>
                    </a:cubicBezTo>
                    <a:cubicBezTo>
                      <a:pt x="4872" y="365"/>
                      <a:pt x="4803" y="434"/>
                      <a:pt x="4717" y="4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6235724" y="3448492"/>
                <a:ext cx="275696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3" extrusionOk="0">
                    <a:moveTo>
                      <a:pt x="1608" y="533"/>
                    </a:moveTo>
                    <a:cubicBezTo>
                      <a:pt x="156" y="533"/>
                      <a:pt x="156" y="533"/>
                      <a:pt x="156" y="533"/>
                    </a:cubicBezTo>
                    <a:cubicBezTo>
                      <a:pt x="70" y="533"/>
                      <a:pt x="0" y="463"/>
                      <a:pt x="0" y="37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608" y="0"/>
                      <a:pt x="1608" y="0"/>
                      <a:pt x="1608" y="0"/>
                    </a:cubicBezTo>
                    <a:cubicBezTo>
                      <a:pt x="1694" y="0"/>
                      <a:pt x="1764" y="70"/>
                      <a:pt x="1764" y="156"/>
                    </a:cubicBezTo>
                    <a:cubicBezTo>
                      <a:pt x="1764" y="377"/>
                      <a:pt x="1764" y="377"/>
                      <a:pt x="1764" y="377"/>
                    </a:cubicBezTo>
                    <a:cubicBezTo>
                      <a:pt x="1764" y="463"/>
                      <a:pt x="1694" y="533"/>
                      <a:pt x="1608" y="5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6122078" y="3446388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6008433" y="3446388"/>
                <a:ext cx="86287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547" y="274"/>
                    </a:moveTo>
                    <a:cubicBezTo>
                      <a:pt x="548" y="425"/>
                      <a:pt x="425" y="548"/>
                      <a:pt x="274" y="548"/>
                    </a:cubicBezTo>
                    <a:cubicBezTo>
                      <a:pt x="123" y="548"/>
                      <a:pt x="0" y="425"/>
                      <a:pt x="0" y="274"/>
                    </a:cubicBezTo>
                    <a:cubicBezTo>
                      <a:pt x="0" y="123"/>
                      <a:pt x="122" y="0"/>
                      <a:pt x="274" y="0"/>
                    </a:cubicBezTo>
                    <a:cubicBezTo>
                      <a:pt x="425" y="0"/>
                      <a:pt x="547" y="123"/>
                      <a:pt x="54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30"/>
            <p:cNvGrpSpPr/>
            <p:nvPr/>
          </p:nvGrpSpPr>
          <p:grpSpPr>
            <a:xfrm>
              <a:off x="8100389" y="2547672"/>
              <a:ext cx="211524" cy="932645"/>
              <a:chOff x="5703957" y="2852807"/>
              <a:chExt cx="583675" cy="2573525"/>
            </a:xfrm>
          </p:grpSpPr>
          <p:sp>
            <p:nvSpPr>
              <p:cNvPr id="730" name="Google Shape;730;p30"/>
              <p:cNvSpPr/>
              <p:nvPr/>
            </p:nvSpPr>
            <p:spPr>
              <a:xfrm>
                <a:off x="5703957" y="2852807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720" y="0"/>
                    </a:move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742"/>
                      <a:pt x="73" y="815"/>
                      <a:pt x="164" y="815"/>
                    </a:cubicBez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2"/>
                      <a:pt x="885" y="651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5978107" y="2958932"/>
                <a:ext cx="26530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9" extrusionOk="0">
                    <a:moveTo>
                      <a:pt x="19" y="0"/>
                    </a:moveTo>
                    <a:cubicBezTo>
                      <a:pt x="29" y="0"/>
                      <a:pt x="37" y="8"/>
                      <a:pt x="37" y="19"/>
                    </a:cubicBezTo>
                    <a:cubicBezTo>
                      <a:pt x="37" y="361"/>
                      <a:pt x="37" y="361"/>
                      <a:pt x="37" y="361"/>
                    </a:cubicBezTo>
                    <a:cubicBezTo>
                      <a:pt x="37" y="371"/>
                      <a:pt x="29" y="379"/>
                      <a:pt x="19" y="379"/>
                    </a:cubicBezTo>
                    <a:cubicBezTo>
                      <a:pt x="9" y="379"/>
                      <a:pt x="0" y="371"/>
                      <a:pt x="0" y="36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5871985" y="3268462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18" y="0"/>
                    </a:move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5871985" y="3082744"/>
                <a:ext cx="24762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193" y="191"/>
                    </a:moveTo>
                    <a:cubicBezTo>
                      <a:pt x="188" y="191"/>
                      <a:pt x="184" y="190"/>
                      <a:pt x="180" y="18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" y="27"/>
                      <a:pt x="0" y="15"/>
                      <a:pt x="7" y="8"/>
                    </a:cubicBezTo>
                    <a:cubicBezTo>
                      <a:pt x="14" y="0"/>
                      <a:pt x="25" y="0"/>
                      <a:pt x="33" y="6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56" y="0"/>
                      <a:pt x="367" y="0"/>
                      <a:pt x="374" y="8"/>
                    </a:cubicBezTo>
                    <a:cubicBezTo>
                      <a:pt x="381" y="15"/>
                      <a:pt x="380" y="27"/>
                      <a:pt x="373" y="34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1" y="190"/>
                      <a:pt x="197" y="191"/>
                      <a:pt x="193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5703957" y="3524930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164" y="815"/>
                    </a:move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1"/>
                      <a:pt x="885" y="650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741"/>
                      <a:pt x="73" y="815"/>
                      <a:pt x="164" y="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5978107" y="3710649"/>
                <a:ext cx="26531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9" extrusionOk="0">
                    <a:moveTo>
                      <a:pt x="18" y="379"/>
                    </a:moveTo>
                    <a:cubicBezTo>
                      <a:pt x="8" y="379"/>
                      <a:pt x="0" y="371"/>
                      <a:pt x="0" y="36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36" y="371"/>
                      <a:pt x="28" y="379"/>
                      <a:pt x="18" y="3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5871985" y="3631055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361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5871985" y="3710649"/>
                <a:ext cx="247617" cy="12381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92" extrusionOk="0">
                    <a:moveTo>
                      <a:pt x="188" y="0"/>
                    </a:moveTo>
                    <a:cubicBezTo>
                      <a:pt x="192" y="0"/>
                      <a:pt x="197" y="2"/>
                      <a:pt x="200" y="5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80" y="164"/>
                      <a:pt x="380" y="176"/>
                      <a:pt x="374" y="183"/>
                    </a:cubicBezTo>
                    <a:cubicBezTo>
                      <a:pt x="367" y="191"/>
                      <a:pt x="355" y="192"/>
                      <a:pt x="347" y="185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32" y="185"/>
                      <a:pt x="32" y="185"/>
                      <a:pt x="32" y="185"/>
                    </a:cubicBezTo>
                    <a:cubicBezTo>
                      <a:pt x="25" y="192"/>
                      <a:pt x="13" y="191"/>
                      <a:pt x="6" y="184"/>
                    </a:cubicBezTo>
                    <a:cubicBezTo>
                      <a:pt x="0" y="176"/>
                      <a:pt x="0" y="164"/>
                      <a:pt x="8" y="157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79" y="2"/>
                      <a:pt x="184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5730488" y="4170522"/>
                <a:ext cx="530608" cy="58367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6" extrusionOk="0">
                    <a:moveTo>
                      <a:pt x="0" y="165"/>
                    </a:moveTo>
                    <a:cubicBezTo>
                      <a:pt x="0" y="721"/>
                      <a:pt x="0" y="721"/>
                      <a:pt x="0" y="721"/>
                    </a:cubicBezTo>
                    <a:cubicBezTo>
                      <a:pt x="0" y="812"/>
                      <a:pt x="73" y="886"/>
                      <a:pt x="164" y="886"/>
                    </a:cubicBezTo>
                    <a:cubicBezTo>
                      <a:pt x="650" y="886"/>
                      <a:pt x="650" y="886"/>
                      <a:pt x="650" y="886"/>
                    </a:cubicBezTo>
                    <a:cubicBezTo>
                      <a:pt x="741" y="886"/>
                      <a:pt x="815" y="812"/>
                      <a:pt x="815" y="721"/>
                    </a:cubicBez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5933889" y="4338553"/>
                <a:ext cx="123809" cy="24762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0" extrusionOk="0">
                    <a:moveTo>
                      <a:pt x="192" y="188"/>
                    </a:moveTo>
                    <a:cubicBezTo>
                      <a:pt x="192" y="192"/>
                      <a:pt x="191" y="197"/>
                      <a:pt x="187" y="200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28" y="380"/>
                      <a:pt x="16" y="380"/>
                      <a:pt x="9" y="374"/>
                    </a:cubicBezTo>
                    <a:cubicBezTo>
                      <a:pt x="1" y="367"/>
                      <a:pt x="0" y="355"/>
                      <a:pt x="7" y="34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1" y="13"/>
                      <a:pt x="9" y="6"/>
                    </a:cubicBezTo>
                    <a:cubicBezTo>
                      <a:pt x="16" y="0"/>
                      <a:pt x="28" y="0"/>
                      <a:pt x="35" y="8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90" y="179"/>
                      <a:pt x="192" y="184"/>
                      <a:pt x="192" y="1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5730488" y="4842645"/>
                <a:ext cx="530608" cy="58368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5" extrusionOk="0">
                    <a:moveTo>
                      <a:pt x="815" y="720"/>
                    </a:move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811"/>
                      <a:pt x="73" y="885"/>
                      <a:pt x="164" y="885"/>
                    </a:cubicBezTo>
                    <a:cubicBezTo>
                      <a:pt x="650" y="885"/>
                      <a:pt x="650" y="885"/>
                      <a:pt x="650" y="885"/>
                    </a:cubicBezTo>
                    <a:cubicBezTo>
                      <a:pt x="741" y="885"/>
                      <a:pt x="815" y="811"/>
                      <a:pt x="815" y="7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5933889" y="5010676"/>
                <a:ext cx="123809" cy="2476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1" extrusionOk="0">
                    <a:moveTo>
                      <a:pt x="0" y="192"/>
                    </a:moveTo>
                    <a:cubicBezTo>
                      <a:pt x="0" y="188"/>
                      <a:pt x="2" y="184"/>
                      <a:pt x="5" y="18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65" y="1"/>
                      <a:pt x="176" y="0"/>
                      <a:pt x="184" y="7"/>
                    </a:cubicBezTo>
                    <a:cubicBezTo>
                      <a:pt x="191" y="14"/>
                      <a:pt x="192" y="25"/>
                      <a:pt x="185" y="33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185" y="348"/>
                      <a:pt x="185" y="348"/>
                      <a:pt x="185" y="348"/>
                    </a:cubicBezTo>
                    <a:cubicBezTo>
                      <a:pt x="192" y="355"/>
                      <a:pt x="192" y="367"/>
                      <a:pt x="184" y="374"/>
                    </a:cubicBezTo>
                    <a:cubicBezTo>
                      <a:pt x="176" y="381"/>
                      <a:pt x="165" y="380"/>
                      <a:pt x="158" y="373"/>
                    </a:cubicBezTo>
                    <a:cubicBezTo>
                      <a:pt x="5" y="205"/>
                      <a:pt x="5" y="205"/>
                      <a:pt x="5" y="205"/>
                    </a:cubicBezTo>
                    <a:cubicBezTo>
                      <a:pt x="2" y="201"/>
                      <a:pt x="0" y="197"/>
                      <a:pt x="0" y="1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2" name="Google Shape;742;p30"/>
            <p:cNvSpPr/>
            <p:nvPr/>
          </p:nvSpPr>
          <p:spPr>
            <a:xfrm>
              <a:off x="4893364" y="3540950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3" name="Google Shape;743;p30"/>
            <p:cNvGrpSpPr/>
            <p:nvPr/>
          </p:nvGrpSpPr>
          <p:grpSpPr>
            <a:xfrm>
              <a:off x="4490527" y="539500"/>
              <a:ext cx="510600" cy="486850"/>
              <a:chOff x="1973" y="306"/>
              <a:chExt cx="71" cy="67"/>
            </a:xfrm>
          </p:grpSpPr>
          <p:sp>
            <p:nvSpPr>
              <p:cNvPr id="744" name="Google Shape;744;p3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47" name="Google Shape;747;p30"/>
            <p:cNvCxnSpPr/>
            <p:nvPr/>
          </p:nvCxnSpPr>
          <p:spPr>
            <a:xfrm rot="-5400000" flipH="1">
              <a:off x="4061850" y="168694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748" name="Google Shape;748;p30"/>
            <p:cNvGrpSpPr/>
            <p:nvPr/>
          </p:nvGrpSpPr>
          <p:grpSpPr>
            <a:xfrm>
              <a:off x="4676742" y="1178182"/>
              <a:ext cx="138146" cy="138146"/>
              <a:chOff x="4315031" y="1267400"/>
              <a:chExt cx="298500" cy="298500"/>
            </a:xfrm>
          </p:grpSpPr>
          <p:sp>
            <p:nvSpPr>
              <p:cNvPr id="749" name="Google Shape;749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1" name="Google Shape;751;p30"/>
            <p:cNvCxnSpPr>
              <a:stCxn id="720" idx="4"/>
            </p:cNvCxnSpPr>
            <p:nvPr/>
          </p:nvCxnSpPr>
          <p:spPr>
            <a:xfrm>
              <a:off x="7912872" y="23394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752" name="Google Shape;752;p30"/>
            <p:cNvGrpSpPr/>
            <p:nvPr/>
          </p:nvGrpSpPr>
          <p:grpSpPr>
            <a:xfrm>
              <a:off x="7681476" y="3815950"/>
              <a:ext cx="476607" cy="475800"/>
              <a:chOff x="2153" y="22"/>
              <a:chExt cx="45" cy="45"/>
            </a:xfrm>
          </p:grpSpPr>
          <p:sp>
            <p:nvSpPr>
              <p:cNvPr id="753" name="Google Shape;753;p30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30"/>
            <p:cNvGrpSpPr/>
            <p:nvPr/>
          </p:nvGrpSpPr>
          <p:grpSpPr>
            <a:xfrm>
              <a:off x="7843792" y="3540957"/>
              <a:ext cx="138146" cy="138146"/>
              <a:chOff x="4315031" y="1267400"/>
              <a:chExt cx="298500" cy="298500"/>
            </a:xfrm>
          </p:grpSpPr>
          <p:sp>
            <p:nvSpPr>
              <p:cNvPr id="756" name="Google Shape;756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9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Model Improvement: cGAN</a:t>
            </a:r>
            <a:endParaRPr sz="2200"/>
          </a:p>
        </p:txBody>
      </p:sp>
      <p:pic>
        <p:nvPicPr>
          <p:cNvPr id="837" name="Google Shape;8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00" y="2244325"/>
            <a:ext cx="5970449" cy="2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9"/>
          <p:cNvSpPr txBox="1"/>
          <p:nvPr/>
        </p:nvSpPr>
        <p:spPr>
          <a:xfrm>
            <a:off x="343900" y="777500"/>
            <a:ext cx="80292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Conditional GANs embeds </a:t>
            </a:r>
            <a:r>
              <a:rPr lang="fr" sz="13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encoded </a:t>
            </a: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 labels with images as input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●"/>
            </a:pPr>
            <a:r>
              <a:rPr lang="fr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Enables more precise generation and discrimination of images to train machines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0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Model Improvement: Improved cGAN</a:t>
            </a:r>
            <a:endParaRPr sz="2200"/>
          </a:p>
        </p:txBody>
      </p:sp>
      <p:sp>
        <p:nvSpPr>
          <p:cNvPr id="844" name="Google Shape;844;p40"/>
          <p:cNvSpPr txBox="1"/>
          <p:nvPr/>
        </p:nvSpPr>
        <p:spPr>
          <a:xfrm>
            <a:off x="97200" y="777500"/>
            <a:ext cx="40374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Changes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Gaussian weights initialization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Embedding layer for classes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 PReLU for generator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 SpectralNormalization for generator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These solve exploding gradient issues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of KL Divergence loss; how similar generated images are to real images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5" name="Google Shape;8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975" y="1465325"/>
            <a:ext cx="2706650" cy="322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625" y="1465325"/>
            <a:ext cx="2392013" cy="32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1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Model Improvement: Improved cGAN</a:t>
            </a:r>
            <a:endParaRPr sz="2200"/>
          </a:p>
        </p:txBody>
      </p:sp>
      <p:sp>
        <p:nvSpPr>
          <p:cNvPr id="852" name="Google Shape;852;p41"/>
          <p:cNvSpPr txBox="1"/>
          <p:nvPr/>
        </p:nvSpPr>
        <p:spPr>
          <a:xfrm>
            <a:off x="426125" y="784975"/>
            <a:ext cx="47397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3" name="Google Shape;8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750" y="684302"/>
            <a:ext cx="4221175" cy="4312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 txBox="1"/>
          <p:nvPr/>
        </p:nvSpPr>
        <p:spPr>
          <a:xfrm>
            <a:off x="276625" y="702750"/>
            <a:ext cx="40818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Sample images start to look distinguishable, especially dogs, cats, deers and vehicles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Horse appears to have crashed 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score: ~5.11/10 for 10,000 images, the best so far, with 0.1 std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model’s confident that there’s 5 unique classes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ctrTitle"/>
          </p:nvPr>
        </p:nvSpPr>
        <p:spPr>
          <a:xfrm>
            <a:off x="450200" y="111149"/>
            <a:ext cx="73698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740"/>
              <a:t>Conclusions and areas for improvement</a:t>
            </a:r>
            <a:endParaRPr sz="2740"/>
          </a:p>
        </p:txBody>
      </p:sp>
      <p:sp>
        <p:nvSpPr>
          <p:cNvPr id="860" name="Google Shape;860;p42"/>
          <p:cNvSpPr txBox="1"/>
          <p:nvPr/>
        </p:nvSpPr>
        <p:spPr>
          <a:xfrm>
            <a:off x="396225" y="1039175"/>
            <a:ext cx="8201100" cy="3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Statistically, cGAN performs best, having an inception score of 5.1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Visually, cGAN also has the clearest images, although it crashes for horse images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cGAN seems to be too complex to generate classes with easier patterns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can be mitigated by loading earlier epoch weights, or adding further regularization / dropout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Modified DCGAN also performs rather well, but is more inconsistent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Implementations have been successful in improving performance of GAN model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Models could be run for more epochs, better/more augmentations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"/>
          <p:cNvSpPr txBox="1">
            <a:spLocks noGrp="1"/>
          </p:cNvSpPr>
          <p:nvPr>
            <p:ph type="ctrTitle"/>
          </p:nvPr>
        </p:nvSpPr>
        <p:spPr>
          <a:xfrm>
            <a:off x="0" y="1101250"/>
            <a:ext cx="4409700" cy="21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480"/>
              <a:t>Reinforcement Learning</a:t>
            </a:r>
            <a:endParaRPr sz="34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480"/>
              <a:t>Gym’s Pendulum</a:t>
            </a:r>
            <a:endParaRPr sz="34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/>
          </a:p>
        </p:txBody>
      </p:sp>
      <p:sp>
        <p:nvSpPr>
          <p:cNvPr id="866" name="Google Shape;866;p43"/>
          <p:cNvSpPr txBox="1">
            <a:spLocks noGrp="1"/>
          </p:cNvSpPr>
          <p:nvPr>
            <p:ph type="subTitle" idx="1"/>
          </p:nvPr>
        </p:nvSpPr>
        <p:spPr>
          <a:xfrm>
            <a:off x="158975" y="3208450"/>
            <a:ext cx="40170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000"/>
              <a:t>By: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000"/>
              <a:t>Hazem Bin Ryaz Patel (2200550) &amp;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000"/>
              <a:t>Tan Yue Feng (2172268)</a:t>
            </a:r>
            <a:br>
              <a:rPr lang="fr" sz="1000"/>
            </a:br>
            <a:endParaRPr sz="1000"/>
          </a:p>
        </p:txBody>
      </p:sp>
      <p:grpSp>
        <p:nvGrpSpPr>
          <p:cNvPr id="867" name="Google Shape;867;p43"/>
          <p:cNvGrpSpPr/>
          <p:nvPr/>
        </p:nvGrpSpPr>
        <p:grpSpPr>
          <a:xfrm>
            <a:off x="4490527" y="538400"/>
            <a:ext cx="3940298" cy="4065600"/>
            <a:chOff x="4490527" y="538400"/>
            <a:chExt cx="3940298" cy="4065600"/>
          </a:xfrm>
        </p:grpSpPr>
        <p:sp>
          <p:nvSpPr>
            <p:cNvPr id="868" name="Google Shape;868;p43"/>
            <p:cNvSpPr/>
            <p:nvPr/>
          </p:nvSpPr>
          <p:spPr>
            <a:xfrm>
              <a:off x="5508825" y="538400"/>
              <a:ext cx="2922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43"/>
            <p:cNvGrpSpPr/>
            <p:nvPr/>
          </p:nvGrpSpPr>
          <p:grpSpPr>
            <a:xfrm>
              <a:off x="4991885" y="1407067"/>
              <a:ext cx="3243115" cy="2456269"/>
              <a:chOff x="4326898" y="1407067"/>
              <a:chExt cx="3243115" cy="2456269"/>
            </a:xfrm>
          </p:grpSpPr>
          <p:sp>
            <p:nvSpPr>
              <p:cNvPr id="870" name="Google Shape;870;p43"/>
              <p:cNvSpPr/>
              <p:nvPr/>
            </p:nvSpPr>
            <p:spPr>
              <a:xfrm>
                <a:off x="5539118" y="3469538"/>
                <a:ext cx="574534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28" extrusionOk="0">
                    <a:moveTo>
                      <a:pt x="3689" y="2359"/>
                    </a:moveTo>
                    <a:cubicBezTo>
                      <a:pt x="3689" y="2528"/>
                      <a:pt x="3689" y="2528"/>
                      <a:pt x="3689" y="2528"/>
                    </a:cubicBezTo>
                    <a:cubicBezTo>
                      <a:pt x="868" y="2528"/>
                      <a:pt x="868" y="2528"/>
                      <a:pt x="868" y="2528"/>
                    </a:cubicBezTo>
                    <a:cubicBezTo>
                      <a:pt x="0" y="2528"/>
                      <a:pt x="127" y="1732"/>
                      <a:pt x="127" y="1732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2856" y="169"/>
                      <a:pt x="2856" y="169"/>
                      <a:pt x="2856" y="169"/>
                    </a:cubicBezTo>
                    <a:cubicBezTo>
                      <a:pt x="2457" y="2331"/>
                      <a:pt x="2457" y="2331"/>
                      <a:pt x="2457" y="2331"/>
                    </a:cubicBezTo>
                    <a:lnTo>
                      <a:pt x="3689" y="23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43"/>
              <p:cNvSpPr/>
              <p:nvPr/>
            </p:nvSpPr>
            <p:spPr>
              <a:xfrm>
                <a:off x="5566477" y="3469538"/>
                <a:ext cx="547175" cy="36829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359" extrusionOk="0">
                    <a:moveTo>
                      <a:pt x="745" y="2359"/>
                    </a:moveTo>
                    <a:cubicBezTo>
                      <a:pt x="0" y="2359"/>
                      <a:pt x="188" y="1562"/>
                      <a:pt x="188" y="1562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2916" y="0"/>
                      <a:pt x="2916" y="0"/>
                      <a:pt x="2916" y="0"/>
                    </a:cubicBezTo>
                    <a:cubicBezTo>
                      <a:pt x="2778" y="1562"/>
                      <a:pt x="2778" y="1562"/>
                      <a:pt x="2778" y="1562"/>
                    </a:cubicBezTo>
                    <a:cubicBezTo>
                      <a:pt x="2778" y="1562"/>
                      <a:pt x="2651" y="2359"/>
                      <a:pt x="3520" y="2359"/>
                    </a:cubicBezTo>
                    <a:lnTo>
                      <a:pt x="745" y="2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3"/>
              <p:cNvSpPr/>
              <p:nvPr/>
            </p:nvSpPr>
            <p:spPr>
              <a:xfrm>
                <a:off x="5816919" y="3837836"/>
                <a:ext cx="433500" cy="25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43"/>
              <p:cNvSpPr/>
              <p:nvPr/>
            </p:nvSpPr>
            <p:spPr>
              <a:xfrm>
                <a:off x="4676253" y="1560700"/>
                <a:ext cx="2161380" cy="1938309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12450" extrusionOk="0">
                    <a:moveTo>
                      <a:pt x="12412" y="12429"/>
                    </a:moveTo>
                    <a:cubicBezTo>
                      <a:pt x="720" y="12429"/>
                      <a:pt x="720" y="12429"/>
                      <a:pt x="720" y="12429"/>
                    </a:cubicBezTo>
                    <a:cubicBezTo>
                      <a:pt x="148" y="12434"/>
                      <a:pt x="0" y="12314"/>
                      <a:pt x="1" y="11912"/>
                    </a:cubicBezTo>
                    <a:cubicBezTo>
                      <a:pt x="30" y="554"/>
                      <a:pt x="30" y="554"/>
                      <a:pt x="30" y="554"/>
                    </a:cubicBezTo>
                    <a:cubicBezTo>
                      <a:pt x="27" y="305"/>
                      <a:pt x="300" y="0"/>
                      <a:pt x="888" y="0"/>
                    </a:cubicBezTo>
                    <a:cubicBezTo>
                      <a:pt x="893" y="0"/>
                      <a:pt x="1067" y="2"/>
                      <a:pt x="1072" y="2"/>
                    </a:cubicBezTo>
                    <a:cubicBezTo>
                      <a:pt x="13302" y="334"/>
                      <a:pt x="13302" y="334"/>
                      <a:pt x="13302" y="334"/>
                    </a:cubicBezTo>
                    <a:cubicBezTo>
                      <a:pt x="13359" y="336"/>
                      <a:pt x="13401" y="377"/>
                      <a:pt x="13404" y="433"/>
                    </a:cubicBezTo>
                    <a:cubicBezTo>
                      <a:pt x="13868" y="11515"/>
                      <a:pt x="13868" y="11515"/>
                      <a:pt x="13868" y="11515"/>
                    </a:cubicBezTo>
                    <a:cubicBezTo>
                      <a:pt x="13869" y="11525"/>
                      <a:pt x="13868" y="11537"/>
                      <a:pt x="13865" y="11548"/>
                    </a:cubicBezTo>
                    <a:cubicBezTo>
                      <a:pt x="13669" y="12450"/>
                      <a:pt x="13074" y="12450"/>
                      <a:pt x="12412" y="124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43"/>
              <p:cNvSpPr/>
              <p:nvPr/>
            </p:nvSpPr>
            <p:spPr>
              <a:xfrm>
                <a:off x="4754121" y="1560700"/>
                <a:ext cx="2085639" cy="18814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2092" extrusionOk="0">
                    <a:moveTo>
                      <a:pt x="12962" y="12092"/>
                    </a:moveTo>
                    <a:cubicBezTo>
                      <a:pt x="283" y="12092"/>
                      <a:pt x="283" y="12092"/>
                      <a:pt x="283" y="12092"/>
                    </a:cubicBezTo>
                    <a:cubicBezTo>
                      <a:pt x="119" y="12092"/>
                      <a:pt x="0" y="11975"/>
                      <a:pt x="0" y="11814"/>
                    </a:cubicBezTo>
                    <a:cubicBezTo>
                      <a:pt x="16" y="401"/>
                      <a:pt x="16" y="401"/>
                      <a:pt x="16" y="401"/>
                    </a:cubicBezTo>
                    <a:cubicBezTo>
                      <a:pt x="16" y="192"/>
                      <a:pt x="212" y="0"/>
                      <a:pt x="425" y="0"/>
                    </a:cubicBezTo>
                    <a:cubicBezTo>
                      <a:pt x="13103" y="0"/>
                      <a:pt x="13103" y="0"/>
                      <a:pt x="13103" y="0"/>
                    </a:cubicBezTo>
                    <a:cubicBezTo>
                      <a:pt x="13267" y="0"/>
                      <a:pt x="13386" y="117"/>
                      <a:pt x="13386" y="278"/>
                    </a:cubicBezTo>
                    <a:cubicBezTo>
                      <a:pt x="13371" y="11691"/>
                      <a:pt x="13371" y="11691"/>
                      <a:pt x="13371" y="11691"/>
                    </a:cubicBezTo>
                    <a:cubicBezTo>
                      <a:pt x="13370" y="11900"/>
                      <a:pt x="13174" y="12092"/>
                      <a:pt x="12962" y="1209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4796212" y="1621733"/>
                <a:ext cx="1999339" cy="142690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9164" extrusionOk="0">
                    <a:moveTo>
                      <a:pt x="12561" y="9164"/>
                    </a:moveTo>
                    <a:cubicBezTo>
                      <a:pt x="223" y="9164"/>
                      <a:pt x="223" y="9164"/>
                      <a:pt x="223" y="9164"/>
                    </a:cubicBezTo>
                    <a:cubicBezTo>
                      <a:pt x="110" y="9164"/>
                      <a:pt x="29" y="9084"/>
                      <a:pt x="28" y="897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133"/>
                      <a:pt x="134" y="0"/>
                      <a:pt x="281" y="0"/>
                    </a:cubicBezTo>
                    <a:cubicBezTo>
                      <a:pt x="12619" y="0"/>
                      <a:pt x="12619" y="0"/>
                      <a:pt x="12619" y="0"/>
                    </a:cubicBezTo>
                    <a:cubicBezTo>
                      <a:pt x="12731" y="0"/>
                      <a:pt x="12813" y="80"/>
                      <a:pt x="12814" y="191"/>
                    </a:cubicBezTo>
                    <a:cubicBezTo>
                      <a:pt x="12842" y="8887"/>
                      <a:pt x="12842" y="8887"/>
                      <a:pt x="12842" y="8887"/>
                    </a:cubicBezTo>
                    <a:cubicBezTo>
                      <a:pt x="12842" y="9031"/>
                      <a:pt x="12707" y="9164"/>
                      <a:pt x="12561" y="9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4836199" y="1649092"/>
                <a:ext cx="1921455" cy="137007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8802" extrusionOk="0">
                    <a:moveTo>
                      <a:pt x="12170" y="8802"/>
                    </a:moveTo>
                    <a:cubicBezTo>
                      <a:pt x="143" y="8802"/>
                      <a:pt x="143" y="8802"/>
                      <a:pt x="143" y="8802"/>
                    </a:cubicBezTo>
                    <a:cubicBezTo>
                      <a:pt x="76" y="8802"/>
                      <a:pt x="28" y="8755"/>
                      <a:pt x="28" y="8690"/>
                    </a:cubicBezTo>
                    <a:cubicBezTo>
                      <a:pt x="9" y="2971"/>
                      <a:pt x="9" y="2971"/>
                      <a:pt x="9" y="297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7" y="2971"/>
                      <a:pt x="12317" y="2971"/>
                      <a:pt x="12317" y="2971"/>
                    </a:cubicBezTo>
                    <a:cubicBezTo>
                      <a:pt x="12336" y="8639"/>
                      <a:pt x="12336" y="8639"/>
                      <a:pt x="12336" y="8639"/>
                    </a:cubicBezTo>
                    <a:cubicBezTo>
                      <a:pt x="12336" y="8724"/>
                      <a:pt x="12256" y="8802"/>
                      <a:pt x="12170" y="880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4911962" y="2421466"/>
                <a:ext cx="860755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5529" h="199" extrusionOk="0">
                    <a:moveTo>
                      <a:pt x="5401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5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5438" y="0"/>
                      <a:pt x="5438" y="0"/>
                      <a:pt x="5438" y="0"/>
                    </a:cubicBezTo>
                    <a:cubicBezTo>
                      <a:pt x="5493" y="0"/>
                      <a:pt x="5529" y="45"/>
                      <a:pt x="5519" y="100"/>
                    </a:cubicBezTo>
                    <a:cubicBezTo>
                      <a:pt x="5509" y="155"/>
                      <a:pt x="5456" y="199"/>
                      <a:pt x="5401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4911962" y="2520380"/>
                <a:ext cx="1765709" cy="2946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5"/>
                      <a:pt x="11327" y="100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4914067" y="2621399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43"/>
              <p:cNvSpPr/>
              <p:nvPr/>
            </p:nvSpPr>
            <p:spPr>
              <a:xfrm>
                <a:off x="4911962" y="2722418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43"/>
              <p:cNvSpPr/>
              <p:nvPr/>
            </p:nvSpPr>
            <p:spPr>
              <a:xfrm>
                <a:off x="4836199" y="1649092"/>
                <a:ext cx="1917266" cy="500878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3214" extrusionOk="0">
                    <a:moveTo>
                      <a:pt x="12318" y="3214"/>
                    </a:moveTo>
                    <a:cubicBezTo>
                      <a:pt x="10" y="3198"/>
                      <a:pt x="10" y="3198"/>
                      <a:pt x="10" y="319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8" y="3214"/>
                      <a:pt x="12318" y="3214"/>
                      <a:pt x="12318" y="32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43"/>
              <p:cNvSpPr/>
              <p:nvPr/>
            </p:nvSpPr>
            <p:spPr>
              <a:xfrm>
                <a:off x="5635927" y="2070004"/>
                <a:ext cx="1075436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99" extrusionOk="0">
                    <a:moveTo>
                      <a:pt x="6814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5"/>
                      <a:pt x="10" y="99"/>
                    </a:cubicBezTo>
                    <a:cubicBezTo>
                      <a:pt x="0" y="154"/>
                      <a:pt x="36" y="199"/>
                      <a:pt x="91" y="199"/>
                    </a:cubicBezTo>
                    <a:cubicBezTo>
                      <a:pt x="6777" y="199"/>
                      <a:pt x="6777" y="199"/>
                      <a:pt x="6777" y="199"/>
                    </a:cubicBezTo>
                    <a:cubicBezTo>
                      <a:pt x="6832" y="199"/>
                      <a:pt x="6885" y="154"/>
                      <a:pt x="6895" y="99"/>
                    </a:cubicBezTo>
                    <a:cubicBezTo>
                      <a:pt x="6905" y="45"/>
                      <a:pt x="6869" y="0"/>
                      <a:pt x="6814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43"/>
              <p:cNvSpPr/>
              <p:nvPr/>
            </p:nvSpPr>
            <p:spPr>
              <a:xfrm>
                <a:off x="5606464" y="1859548"/>
                <a:ext cx="692398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99" extrusionOk="0">
                    <a:moveTo>
                      <a:pt x="4355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4"/>
                      <a:pt x="10" y="99"/>
                    </a:cubicBezTo>
                    <a:cubicBezTo>
                      <a:pt x="0" y="154"/>
                      <a:pt x="37" y="199"/>
                      <a:pt x="92" y="199"/>
                    </a:cubicBezTo>
                    <a:cubicBezTo>
                      <a:pt x="4319" y="199"/>
                      <a:pt x="4319" y="199"/>
                      <a:pt x="4319" y="199"/>
                    </a:cubicBezTo>
                    <a:cubicBezTo>
                      <a:pt x="4373" y="199"/>
                      <a:pt x="4426" y="154"/>
                      <a:pt x="4436" y="99"/>
                    </a:cubicBezTo>
                    <a:cubicBezTo>
                      <a:pt x="4447" y="44"/>
                      <a:pt x="4410" y="0"/>
                      <a:pt x="435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3"/>
              <p:cNvSpPr/>
              <p:nvPr/>
            </p:nvSpPr>
            <p:spPr>
              <a:xfrm>
                <a:off x="5598045" y="1724856"/>
                <a:ext cx="589274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95" extrusionOk="0">
                    <a:moveTo>
                      <a:pt x="3505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219" y="0"/>
                      <a:pt x="61" y="133"/>
                      <a:pt x="31" y="297"/>
                    </a:cubicBezTo>
                    <a:cubicBezTo>
                      <a:pt x="0" y="462"/>
                      <a:pt x="109" y="595"/>
                      <a:pt x="273" y="595"/>
                    </a:cubicBezTo>
                    <a:cubicBezTo>
                      <a:pt x="3395" y="595"/>
                      <a:pt x="3395" y="595"/>
                      <a:pt x="3395" y="595"/>
                    </a:cubicBezTo>
                    <a:cubicBezTo>
                      <a:pt x="3559" y="595"/>
                      <a:pt x="3717" y="462"/>
                      <a:pt x="3747" y="297"/>
                    </a:cubicBezTo>
                    <a:cubicBezTo>
                      <a:pt x="3778" y="133"/>
                      <a:pt x="3669" y="0"/>
                      <a:pt x="350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43"/>
              <p:cNvSpPr/>
              <p:nvPr/>
            </p:nvSpPr>
            <p:spPr>
              <a:xfrm>
                <a:off x="4941426" y="1693288"/>
                <a:ext cx="536653" cy="40829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626" extrusionOk="0">
                    <a:moveTo>
                      <a:pt x="3148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1" y="266"/>
                    </a:cubicBezTo>
                    <a:cubicBezTo>
                      <a:pt x="21" y="2360"/>
                      <a:pt x="21" y="2360"/>
                      <a:pt x="21" y="2360"/>
                    </a:cubicBezTo>
                    <a:cubicBezTo>
                      <a:pt x="22" y="2507"/>
                      <a:pt x="142" y="2626"/>
                      <a:pt x="289" y="2626"/>
                    </a:cubicBezTo>
                    <a:cubicBezTo>
                      <a:pt x="3172" y="2626"/>
                      <a:pt x="3172" y="2626"/>
                      <a:pt x="3172" y="2626"/>
                    </a:cubicBezTo>
                    <a:cubicBezTo>
                      <a:pt x="3319" y="2626"/>
                      <a:pt x="3437" y="2507"/>
                      <a:pt x="3436" y="2360"/>
                    </a:cubicBezTo>
                    <a:cubicBezTo>
                      <a:pt x="3416" y="266"/>
                      <a:pt x="3416" y="266"/>
                      <a:pt x="3416" y="266"/>
                    </a:cubicBezTo>
                    <a:cubicBezTo>
                      <a:pt x="3415" y="119"/>
                      <a:pt x="3295" y="0"/>
                      <a:pt x="3148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43"/>
              <p:cNvSpPr/>
              <p:nvPr/>
            </p:nvSpPr>
            <p:spPr>
              <a:xfrm>
                <a:off x="6585079" y="1447054"/>
                <a:ext cx="984934" cy="54298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3484" extrusionOk="0">
                    <a:moveTo>
                      <a:pt x="5933" y="3484"/>
                    </a:moveTo>
                    <a:cubicBezTo>
                      <a:pt x="391" y="3484"/>
                      <a:pt x="391" y="3484"/>
                      <a:pt x="391" y="3484"/>
                    </a:cubicBezTo>
                    <a:cubicBezTo>
                      <a:pt x="176" y="3484"/>
                      <a:pt x="2" y="3310"/>
                      <a:pt x="1" y="3094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174"/>
                      <a:pt x="174" y="0"/>
                      <a:pt x="389" y="0"/>
                    </a:cubicBezTo>
                    <a:cubicBezTo>
                      <a:pt x="5931" y="0"/>
                      <a:pt x="5931" y="0"/>
                      <a:pt x="5931" y="0"/>
                    </a:cubicBezTo>
                    <a:cubicBezTo>
                      <a:pt x="6147" y="0"/>
                      <a:pt x="6321" y="174"/>
                      <a:pt x="6321" y="389"/>
                    </a:cubicBezTo>
                    <a:cubicBezTo>
                      <a:pt x="6323" y="3094"/>
                      <a:pt x="6323" y="3094"/>
                      <a:pt x="6323" y="3094"/>
                    </a:cubicBezTo>
                    <a:cubicBezTo>
                      <a:pt x="6323" y="3310"/>
                      <a:pt x="6149" y="3484"/>
                      <a:pt x="5933" y="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43"/>
              <p:cNvSpPr/>
              <p:nvPr/>
            </p:nvSpPr>
            <p:spPr>
              <a:xfrm>
                <a:off x="6656634" y="1594373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3"/>
              <p:cNvSpPr/>
              <p:nvPr/>
            </p:nvSpPr>
            <p:spPr>
              <a:xfrm>
                <a:off x="6656634" y="1594373"/>
                <a:ext cx="498771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56" extrusionOk="0">
                    <a:moveTo>
                      <a:pt x="3195" y="0"/>
                    </a:moveTo>
                    <a:cubicBezTo>
                      <a:pt x="3165" y="156"/>
                      <a:pt x="3165" y="156"/>
                      <a:pt x="3165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43"/>
              <p:cNvSpPr/>
              <p:nvPr/>
            </p:nvSpPr>
            <p:spPr>
              <a:xfrm>
                <a:off x="7121739" y="1579641"/>
                <a:ext cx="54719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6"/>
                      <a:pt x="231" y="316"/>
                      <a:pt x="144" y="316"/>
                    </a:cubicBezTo>
                    <a:cubicBezTo>
                      <a:pt x="57" y="316"/>
                      <a:pt x="0" y="246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43"/>
              <p:cNvSpPr/>
              <p:nvPr/>
            </p:nvSpPr>
            <p:spPr>
              <a:xfrm>
                <a:off x="6656634" y="1527027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23"/>
                      <a:pt x="1808" y="123"/>
                      <a:pt x="1808" y="123"/>
                    </a:cubicBezTo>
                    <a:cubicBezTo>
                      <a:pt x="1808" y="191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43"/>
              <p:cNvSpPr/>
              <p:nvPr/>
            </p:nvSpPr>
            <p:spPr>
              <a:xfrm>
                <a:off x="6656634" y="1741693"/>
                <a:ext cx="841811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157" extrusionOk="0">
                    <a:moveTo>
                      <a:pt x="5396" y="93"/>
                    </a:moveTo>
                    <a:cubicBezTo>
                      <a:pt x="5389" y="129"/>
                      <a:pt x="5357" y="157"/>
                      <a:pt x="5319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cubicBezTo>
                      <a:pt x="5319" y="0"/>
                      <a:pt x="5319" y="0"/>
                      <a:pt x="5319" y="0"/>
                    </a:cubicBezTo>
                    <a:cubicBezTo>
                      <a:pt x="5362" y="0"/>
                      <a:pt x="5397" y="36"/>
                      <a:pt x="5397" y="78"/>
                    </a:cubicBezTo>
                    <a:cubicBezTo>
                      <a:pt x="5397" y="83"/>
                      <a:pt x="5397" y="89"/>
                      <a:pt x="5396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43"/>
              <p:cNvSpPr/>
              <p:nvPr/>
            </p:nvSpPr>
            <p:spPr>
              <a:xfrm>
                <a:off x="6656634" y="1741693"/>
                <a:ext cx="715556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57" extrusionOk="0">
                    <a:moveTo>
                      <a:pt x="4588" y="0"/>
                    </a:moveTo>
                    <a:cubicBezTo>
                      <a:pt x="4558" y="157"/>
                      <a:pt x="4558" y="157"/>
                      <a:pt x="455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lnTo>
                      <a:pt x="4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3"/>
              <p:cNvSpPr/>
              <p:nvPr/>
            </p:nvSpPr>
            <p:spPr>
              <a:xfrm>
                <a:off x="7336403" y="1729065"/>
                <a:ext cx="52614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5" extrusionOk="0">
                    <a:moveTo>
                      <a:pt x="333" y="158"/>
                    </a:moveTo>
                    <a:cubicBezTo>
                      <a:pt x="316" y="245"/>
                      <a:pt x="232" y="315"/>
                      <a:pt x="145" y="315"/>
                    </a:cubicBezTo>
                    <a:cubicBezTo>
                      <a:pt x="57" y="315"/>
                      <a:pt x="0" y="245"/>
                      <a:pt x="17" y="158"/>
                    </a:cubicBezTo>
                    <a:cubicBezTo>
                      <a:pt x="34" y="70"/>
                      <a:pt x="119" y="0"/>
                      <a:pt x="206" y="0"/>
                    </a:cubicBezTo>
                    <a:cubicBezTo>
                      <a:pt x="293" y="0"/>
                      <a:pt x="350" y="70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43"/>
              <p:cNvSpPr/>
              <p:nvPr/>
            </p:nvSpPr>
            <p:spPr>
              <a:xfrm>
                <a:off x="6656634" y="1672242"/>
                <a:ext cx="282007" cy="39987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6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6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1"/>
                      <a:pt x="1753" y="246"/>
                      <a:pt x="1686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43"/>
              <p:cNvSpPr/>
              <p:nvPr/>
            </p:nvSpPr>
            <p:spPr>
              <a:xfrm>
                <a:off x="6656634" y="1886907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>
                <a:off x="6656634" y="1886907"/>
                <a:ext cx="58296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56" extrusionOk="0">
                    <a:moveTo>
                      <a:pt x="3735" y="0"/>
                    </a:moveTo>
                    <a:cubicBezTo>
                      <a:pt x="3704" y="156"/>
                      <a:pt x="3704" y="156"/>
                      <a:pt x="3704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7203817" y="1874280"/>
                <a:ext cx="52613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5"/>
                      <a:pt x="231" y="316"/>
                      <a:pt x="144" y="316"/>
                    </a:cubicBezTo>
                    <a:cubicBezTo>
                      <a:pt x="57" y="316"/>
                      <a:pt x="0" y="245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6656634" y="1819561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0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0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4326898" y="1947940"/>
                <a:ext cx="1052273" cy="1252214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8031" extrusionOk="0">
                    <a:moveTo>
                      <a:pt x="6469" y="8031"/>
                    </a:moveTo>
                    <a:cubicBezTo>
                      <a:pt x="289" y="8031"/>
                      <a:pt x="289" y="8031"/>
                      <a:pt x="289" y="8031"/>
                    </a:cubicBezTo>
                    <a:cubicBezTo>
                      <a:pt x="132" y="8031"/>
                      <a:pt x="4" y="7904"/>
                      <a:pt x="4" y="7746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127"/>
                      <a:pt x="127" y="0"/>
                      <a:pt x="284" y="0"/>
                    </a:cubicBezTo>
                    <a:cubicBezTo>
                      <a:pt x="6465" y="0"/>
                      <a:pt x="6465" y="0"/>
                      <a:pt x="6465" y="0"/>
                    </a:cubicBezTo>
                    <a:cubicBezTo>
                      <a:pt x="6622" y="0"/>
                      <a:pt x="6749" y="127"/>
                      <a:pt x="6750" y="285"/>
                    </a:cubicBezTo>
                    <a:cubicBezTo>
                      <a:pt x="6754" y="7746"/>
                      <a:pt x="6754" y="7746"/>
                      <a:pt x="6754" y="7746"/>
                    </a:cubicBezTo>
                    <a:cubicBezTo>
                      <a:pt x="6754" y="7904"/>
                      <a:pt x="6627" y="8031"/>
                      <a:pt x="6469" y="80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43"/>
              <p:cNvSpPr/>
              <p:nvPr/>
            </p:nvSpPr>
            <p:spPr>
              <a:xfrm>
                <a:off x="4509993" y="2922352"/>
                <a:ext cx="686081" cy="147318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946" extrusionOk="0">
                    <a:moveTo>
                      <a:pt x="3943" y="946"/>
                    </a:moveTo>
                    <a:cubicBezTo>
                      <a:pt x="473" y="946"/>
                      <a:pt x="473" y="946"/>
                      <a:pt x="473" y="946"/>
                    </a:cubicBezTo>
                    <a:cubicBezTo>
                      <a:pt x="212" y="946"/>
                      <a:pt x="0" y="734"/>
                      <a:pt x="0" y="473"/>
                    </a:cubicBezTo>
                    <a:cubicBezTo>
                      <a:pt x="0" y="212"/>
                      <a:pt x="211" y="0"/>
                      <a:pt x="473" y="0"/>
                    </a:cubicBezTo>
                    <a:cubicBezTo>
                      <a:pt x="3942" y="0"/>
                      <a:pt x="3942" y="0"/>
                      <a:pt x="3942" y="0"/>
                    </a:cubicBezTo>
                    <a:cubicBezTo>
                      <a:pt x="4204" y="0"/>
                      <a:pt x="4416" y="212"/>
                      <a:pt x="4416" y="473"/>
                    </a:cubicBezTo>
                    <a:cubicBezTo>
                      <a:pt x="4416" y="734"/>
                      <a:pt x="4204" y="946"/>
                      <a:pt x="3943" y="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43"/>
              <p:cNvSpPr/>
              <p:nvPr/>
            </p:nvSpPr>
            <p:spPr>
              <a:xfrm>
                <a:off x="4743598" y="2888679"/>
                <a:ext cx="216766" cy="21676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392" y="696"/>
                    </a:moveTo>
                    <a:cubicBezTo>
                      <a:pt x="1392" y="1080"/>
                      <a:pt x="1081" y="1392"/>
                      <a:pt x="696" y="1392"/>
                    </a:cubicBezTo>
                    <a:cubicBezTo>
                      <a:pt x="312" y="1392"/>
                      <a:pt x="0" y="1080"/>
                      <a:pt x="0" y="696"/>
                    </a:cubicBezTo>
                    <a:cubicBezTo>
                      <a:pt x="0" y="312"/>
                      <a:pt x="311" y="0"/>
                      <a:pt x="695" y="0"/>
                    </a:cubicBezTo>
                    <a:cubicBezTo>
                      <a:pt x="1080" y="0"/>
                      <a:pt x="1392" y="312"/>
                      <a:pt x="1392" y="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4758330" y="2901306"/>
                <a:ext cx="189408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2" extrusionOk="0">
                    <a:moveTo>
                      <a:pt x="1212" y="606"/>
                    </a:moveTo>
                    <a:cubicBezTo>
                      <a:pt x="1212" y="941"/>
                      <a:pt x="941" y="1212"/>
                      <a:pt x="606" y="1212"/>
                    </a:cubicBezTo>
                    <a:cubicBezTo>
                      <a:pt x="271" y="1212"/>
                      <a:pt x="0" y="941"/>
                      <a:pt x="0" y="606"/>
                    </a:cubicBezTo>
                    <a:cubicBezTo>
                      <a:pt x="0" y="271"/>
                      <a:pt x="271" y="0"/>
                      <a:pt x="605" y="0"/>
                    </a:cubicBezTo>
                    <a:cubicBezTo>
                      <a:pt x="940" y="0"/>
                      <a:pt x="1212" y="271"/>
                      <a:pt x="1212" y="6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4821467" y="2951816"/>
                <a:ext cx="88390" cy="8839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4" extrusionOk="0">
                    <a:moveTo>
                      <a:pt x="1" y="52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21"/>
                      <a:pt x="35" y="0"/>
                      <a:pt x="64" y="14"/>
                    </a:cubicBezTo>
                    <a:cubicBezTo>
                      <a:pt x="531" y="245"/>
                      <a:pt x="531" y="245"/>
                      <a:pt x="531" y="245"/>
                    </a:cubicBezTo>
                    <a:cubicBezTo>
                      <a:pt x="563" y="261"/>
                      <a:pt x="564" y="307"/>
                      <a:pt x="531" y="324"/>
                    </a:cubicBezTo>
                    <a:cubicBezTo>
                      <a:pt x="65" y="560"/>
                      <a:pt x="65" y="560"/>
                      <a:pt x="65" y="560"/>
                    </a:cubicBezTo>
                    <a:cubicBezTo>
                      <a:pt x="35" y="574"/>
                      <a:pt x="1" y="553"/>
                      <a:pt x="1" y="5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4598384" y="2964443"/>
                <a:ext cx="65241" cy="6313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02" extrusionOk="0">
                    <a:moveTo>
                      <a:pt x="422" y="152"/>
                    </a:moveTo>
                    <a:cubicBezTo>
                      <a:pt x="414" y="160"/>
                      <a:pt x="407" y="169"/>
                      <a:pt x="398" y="177"/>
                    </a:cubicBezTo>
                    <a:cubicBezTo>
                      <a:pt x="377" y="195"/>
                      <a:pt x="358" y="216"/>
                      <a:pt x="339" y="235"/>
                    </a:cubicBezTo>
                    <a:cubicBezTo>
                      <a:pt x="333" y="242"/>
                      <a:pt x="327" y="247"/>
                      <a:pt x="321" y="253"/>
                    </a:cubicBezTo>
                    <a:cubicBezTo>
                      <a:pt x="320" y="255"/>
                      <a:pt x="319" y="257"/>
                      <a:pt x="319" y="259"/>
                    </a:cubicBezTo>
                    <a:cubicBezTo>
                      <a:pt x="326" y="300"/>
                      <a:pt x="333" y="340"/>
                      <a:pt x="341" y="381"/>
                    </a:cubicBezTo>
                    <a:cubicBezTo>
                      <a:pt x="342" y="388"/>
                      <a:pt x="343" y="394"/>
                      <a:pt x="344" y="401"/>
                    </a:cubicBezTo>
                    <a:cubicBezTo>
                      <a:pt x="332" y="395"/>
                      <a:pt x="322" y="390"/>
                      <a:pt x="311" y="384"/>
                    </a:cubicBezTo>
                    <a:cubicBezTo>
                      <a:pt x="279" y="367"/>
                      <a:pt x="246" y="351"/>
                      <a:pt x="214" y="334"/>
                    </a:cubicBezTo>
                    <a:cubicBezTo>
                      <a:pt x="213" y="333"/>
                      <a:pt x="213" y="333"/>
                      <a:pt x="212" y="334"/>
                    </a:cubicBezTo>
                    <a:cubicBezTo>
                      <a:pt x="170" y="356"/>
                      <a:pt x="129" y="378"/>
                      <a:pt x="87" y="400"/>
                    </a:cubicBezTo>
                    <a:cubicBezTo>
                      <a:pt x="86" y="401"/>
                      <a:pt x="85" y="402"/>
                      <a:pt x="83" y="402"/>
                    </a:cubicBezTo>
                    <a:cubicBezTo>
                      <a:pt x="83" y="401"/>
                      <a:pt x="83" y="399"/>
                      <a:pt x="83" y="398"/>
                    </a:cubicBezTo>
                    <a:cubicBezTo>
                      <a:pt x="89" y="361"/>
                      <a:pt x="96" y="323"/>
                      <a:pt x="102" y="286"/>
                    </a:cubicBezTo>
                    <a:cubicBezTo>
                      <a:pt x="103" y="278"/>
                      <a:pt x="104" y="269"/>
                      <a:pt x="106" y="261"/>
                    </a:cubicBezTo>
                    <a:cubicBezTo>
                      <a:pt x="107" y="258"/>
                      <a:pt x="105" y="256"/>
                      <a:pt x="104" y="254"/>
                    </a:cubicBezTo>
                    <a:cubicBezTo>
                      <a:pt x="70" y="222"/>
                      <a:pt x="36" y="189"/>
                      <a:pt x="2" y="156"/>
                    </a:cubicBezTo>
                    <a:cubicBezTo>
                      <a:pt x="1" y="156"/>
                      <a:pt x="1" y="155"/>
                      <a:pt x="0" y="154"/>
                    </a:cubicBezTo>
                    <a:cubicBezTo>
                      <a:pt x="10" y="153"/>
                      <a:pt x="19" y="152"/>
                      <a:pt x="28" y="150"/>
                    </a:cubicBezTo>
                    <a:cubicBezTo>
                      <a:pt x="57" y="146"/>
                      <a:pt x="87" y="141"/>
                      <a:pt x="117" y="137"/>
                    </a:cubicBezTo>
                    <a:cubicBezTo>
                      <a:pt x="125" y="135"/>
                      <a:pt x="133" y="134"/>
                      <a:pt x="141" y="133"/>
                    </a:cubicBezTo>
                    <a:cubicBezTo>
                      <a:pt x="145" y="133"/>
                      <a:pt x="147" y="131"/>
                      <a:pt x="148" y="128"/>
                    </a:cubicBezTo>
                    <a:cubicBezTo>
                      <a:pt x="168" y="87"/>
                      <a:pt x="188" y="45"/>
                      <a:pt x="208" y="4"/>
                    </a:cubicBezTo>
                    <a:cubicBezTo>
                      <a:pt x="209" y="3"/>
                      <a:pt x="209" y="2"/>
                      <a:pt x="210" y="1"/>
                    </a:cubicBezTo>
                    <a:cubicBezTo>
                      <a:pt x="210" y="0"/>
                      <a:pt x="210" y="0"/>
                      <a:pt x="211" y="0"/>
                    </a:cubicBezTo>
                    <a:cubicBezTo>
                      <a:pt x="213" y="5"/>
                      <a:pt x="216" y="10"/>
                      <a:pt x="218" y="14"/>
                    </a:cubicBezTo>
                    <a:cubicBezTo>
                      <a:pt x="238" y="53"/>
                      <a:pt x="257" y="92"/>
                      <a:pt x="277" y="131"/>
                    </a:cubicBezTo>
                    <a:cubicBezTo>
                      <a:pt x="324" y="138"/>
                      <a:pt x="372" y="145"/>
                      <a:pt x="419" y="151"/>
                    </a:cubicBezTo>
                    <a:cubicBezTo>
                      <a:pt x="420" y="151"/>
                      <a:pt x="422" y="152"/>
                      <a:pt x="422" y="1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43"/>
              <p:cNvSpPr/>
              <p:nvPr/>
            </p:nvSpPr>
            <p:spPr>
              <a:xfrm>
                <a:off x="5050863" y="2968652"/>
                <a:ext cx="35777" cy="5682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234" y="25"/>
                    </a:moveTo>
                    <a:cubicBezTo>
                      <a:pt x="234" y="11"/>
                      <a:pt x="224" y="0"/>
                      <a:pt x="212" y="2"/>
                    </a:cubicBezTo>
                    <a:cubicBezTo>
                      <a:pt x="168" y="10"/>
                      <a:pt x="131" y="41"/>
                      <a:pt x="108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35" y="84"/>
                      <a:pt x="0" y="128"/>
                      <a:pt x="0" y="181"/>
                    </a:cubicBezTo>
                    <a:cubicBezTo>
                      <a:pt x="0" y="234"/>
                      <a:pt x="35" y="277"/>
                      <a:pt x="79" y="277"/>
                    </a:cubicBezTo>
                    <a:cubicBezTo>
                      <a:pt x="108" y="277"/>
                      <a:pt x="108" y="277"/>
                      <a:pt x="108" y="277"/>
                    </a:cubicBezTo>
                    <a:cubicBezTo>
                      <a:pt x="131" y="321"/>
                      <a:pt x="169" y="352"/>
                      <a:pt x="213" y="360"/>
                    </a:cubicBezTo>
                    <a:cubicBezTo>
                      <a:pt x="224" y="362"/>
                      <a:pt x="234" y="351"/>
                      <a:pt x="234" y="337"/>
                    </a:cubicBezTo>
                    <a:lnTo>
                      <a:pt x="234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>
                <a:off x="5095058" y="2962338"/>
                <a:ext cx="27359" cy="652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09" extrusionOk="0">
                    <a:moveTo>
                      <a:pt x="17" y="409"/>
                    </a:moveTo>
                    <a:cubicBezTo>
                      <a:pt x="11" y="409"/>
                      <a:pt x="5" y="405"/>
                      <a:pt x="3" y="399"/>
                    </a:cubicBezTo>
                    <a:cubicBezTo>
                      <a:pt x="0" y="391"/>
                      <a:pt x="5" y="383"/>
                      <a:pt x="12" y="380"/>
                    </a:cubicBezTo>
                    <a:cubicBezTo>
                      <a:pt x="87" y="355"/>
                      <a:pt x="137" y="284"/>
                      <a:pt x="137" y="205"/>
                    </a:cubicBezTo>
                    <a:cubicBezTo>
                      <a:pt x="137" y="126"/>
                      <a:pt x="87" y="56"/>
                      <a:pt x="12" y="30"/>
                    </a:cubicBezTo>
                    <a:cubicBezTo>
                      <a:pt x="4" y="28"/>
                      <a:pt x="0" y="19"/>
                      <a:pt x="3" y="12"/>
                    </a:cubicBezTo>
                    <a:cubicBezTo>
                      <a:pt x="5" y="4"/>
                      <a:pt x="14" y="0"/>
                      <a:pt x="22" y="2"/>
                    </a:cubicBezTo>
                    <a:cubicBezTo>
                      <a:pt x="109" y="32"/>
                      <a:pt x="167" y="114"/>
                      <a:pt x="167" y="205"/>
                    </a:cubicBezTo>
                    <a:cubicBezTo>
                      <a:pt x="167" y="297"/>
                      <a:pt x="109" y="379"/>
                      <a:pt x="22" y="408"/>
                    </a:cubicBezTo>
                    <a:cubicBezTo>
                      <a:pt x="20" y="409"/>
                      <a:pt x="19" y="409"/>
                      <a:pt x="17" y="4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43"/>
              <p:cNvSpPr/>
              <p:nvPr/>
            </p:nvSpPr>
            <p:spPr>
              <a:xfrm>
                <a:off x="5095058" y="2979175"/>
                <a:ext cx="12627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9" extrusionOk="0">
                    <a:moveTo>
                      <a:pt x="17" y="209"/>
                    </a:moveTo>
                    <a:cubicBezTo>
                      <a:pt x="13" y="209"/>
                      <a:pt x="9" y="207"/>
                      <a:pt x="6" y="204"/>
                    </a:cubicBezTo>
                    <a:cubicBezTo>
                      <a:pt x="1" y="197"/>
                      <a:pt x="2" y="188"/>
                      <a:pt x="8" y="183"/>
                    </a:cubicBezTo>
                    <a:cubicBezTo>
                      <a:pt x="32" y="164"/>
                      <a:pt x="45" y="136"/>
                      <a:pt x="45" y="105"/>
                    </a:cubicBezTo>
                    <a:cubicBezTo>
                      <a:pt x="45" y="75"/>
                      <a:pt x="32" y="47"/>
                      <a:pt x="8" y="28"/>
                    </a:cubicBezTo>
                    <a:cubicBezTo>
                      <a:pt x="2" y="23"/>
                      <a:pt x="0" y="13"/>
                      <a:pt x="6" y="7"/>
                    </a:cubicBezTo>
                    <a:cubicBezTo>
                      <a:pt x="11" y="1"/>
                      <a:pt x="20" y="0"/>
                      <a:pt x="27" y="5"/>
                    </a:cubicBezTo>
                    <a:cubicBezTo>
                      <a:pt x="57" y="29"/>
                      <a:pt x="75" y="66"/>
                      <a:pt x="75" y="105"/>
                    </a:cubicBezTo>
                    <a:cubicBezTo>
                      <a:pt x="75" y="145"/>
                      <a:pt x="57" y="181"/>
                      <a:pt x="27" y="206"/>
                    </a:cubicBezTo>
                    <a:cubicBezTo>
                      <a:pt x="24" y="208"/>
                      <a:pt x="21" y="209"/>
                      <a:pt x="17" y="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43"/>
              <p:cNvSpPr/>
              <p:nvPr/>
            </p:nvSpPr>
            <p:spPr>
              <a:xfrm>
                <a:off x="5048758" y="2962338"/>
                <a:ext cx="69451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52" extrusionOk="0">
                    <a:moveTo>
                      <a:pt x="444" y="2"/>
                    </a:moveTo>
                    <a:cubicBezTo>
                      <a:pt x="1" y="445"/>
                      <a:pt x="1" y="445"/>
                      <a:pt x="1" y="445"/>
                    </a:cubicBezTo>
                    <a:cubicBezTo>
                      <a:pt x="0" y="446"/>
                      <a:pt x="0" y="449"/>
                      <a:pt x="1" y="451"/>
                    </a:cubicBezTo>
                    <a:cubicBezTo>
                      <a:pt x="3" y="452"/>
                      <a:pt x="6" y="452"/>
                      <a:pt x="7" y="451"/>
                    </a:cubicBezTo>
                    <a:cubicBezTo>
                      <a:pt x="450" y="7"/>
                      <a:pt x="450" y="7"/>
                      <a:pt x="450" y="7"/>
                    </a:cubicBezTo>
                    <a:cubicBezTo>
                      <a:pt x="452" y="6"/>
                      <a:pt x="452" y="3"/>
                      <a:pt x="450" y="2"/>
                    </a:cubicBezTo>
                    <a:cubicBezTo>
                      <a:pt x="448" y="0"/>
                      <a:pt x="446" y="0"/>
                      <a:pt x="444" y="2"/>
                    </a:cubicBezTo>
                  </a:path>
                </a:pathLst>
              </a:custGeom>
              <a:solidFill>
                <a:srgbClr val="61AA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43"/>
              <p:cNvSpPr/>
              <p:nvPr/>
            </p:nvSpPr>
            <p:spPr>
              <a:xfrm>
                <a:off x="5050863" y="2960234"/>
                <a:ext cx="69449" cy="6944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51" extrusionOk="0">
                    <a:moveTo>
                      <a:pt x="448" y="1"/>
                    </a:moveTo>
                    <a:cubicBezTo>
                      <a:pt x="1" y="448"/>
                      <a:pt x="1" y="448"/>
                      <a:pt x="1" y="448"/>
                    </a:cubicBezTo>
                    <a:cubicBezTo>
                      <a:pt x="0" y="448"/>
                      <a:pt x="0" y="450"/>
                      <a:pt x="1" y="451"/>
                    </a:cubicBezTo>
                    <a:cubicBezTo>
                      <a:pt x="2" y="451"/>
                      <a:pt x="3" y="451"/>
                      <a:pt x="4" y="451"/>
                    </a:cubicBezTo>
                    <a:cubicBezTo>
                      <a:pt x="451" y="4"/>
                      <a:pt x="451" y="4"/>
                      <a:pt x="451" y="4"/>
                    </a:cubicBezTo>
                    <a:cubicBezTo>
                      <a:pt x="451" y="3"/>
                      <a:pt x="451" y="2"/>
                      <a:pt x="451" y="1"/>
                    </a:cubicBezTo>
                    <a:cubicBezTo>
                      <a:pt x="450" y="0"/>
                      <a:pt x="448" y="0"/>
                      <a:pt x="44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3"/>
              <p:cNvSpPr/>
              <p:nvPr/>
            </p:nvSpPr>
            <p:spPr>
              <a:xfrm>
                <a:off x="4404766" y="2025808"/>
                <a:ext cx="867075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3994" extrusionOk="0">
                    <a:moveTo>
                      <a:pt x="5402" y="3994"/>
                    </a:moveTo>
                    <a:cubicBezTo>
                      <a:pt x="173" y="3994"/>
                      <a:pt x="173" y="3994"/>
                      <a:pt x="173" y="3994"/>
                    </a:cubicBezTo>
                    <a:cubicBezTo>
                      <a:pt x="79" y="3994"/>
                      <a:pt x="2" y="3918"/>
                      <a:pt x="2" y="382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6"/>
                      <a:pt x="77" y="0"/>
                      <a:pt x="171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5494" y="0"/>
                      <a:pt x="5571" y="76"/>
                      <a:pt x="5571" y="171"/>
                    </a:cubicBezTo>
                    <a:cubicBezTo>
                      <a:pt x="5573" y="3823"/>
                      <a:pt x="5573" y="3823"/>
                      <a:pt x="5573" y="3823"/>
                    </a:cubicBezTo>
                    <a:cubicBezTo>
                      <a:pt x="5573" y="3918"/>
                      <a:pt x="5496" y="3994"/>
                      <a:pt x="5402" y="3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3"/>
              <p:cNvSpPr/>
              <p:nvPr/>
            </p:nvSpPr>
            <p:spPr>
              <a:xfrm>
                <a:off x="4404766" y="2756091"/>
                <a:ext cx="867068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86" extrusionOk="0">
                    <a:moveTo>
                      <a:pt x="5570" y="93"/>
                    </a:moveTo>
                    <a:cubicBezTo>
                      <a:pt x="5570" y="119"/>
                      <a:pt x="5560" y="142"/>
                      <a:pt x="5543" y="159"/>
                    </a:cubicBezTo>
                    <a:cubicBezTo>
                      <a:pt x="5526" y="175"/>
                      <a:pt x="5503" y="186"/>
                      <a:pt x="5478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cubicBezTo>
                      <a:pt x="5478" y="0"/>
                      <a:pt x="5478" y="0"/>
                      <a:pt x="5478" y="0"/>
                    </a:cubicBezTo>
                    <a:cubicBezTo>
                      <a:pt x="5529" y="0"/>
                      <a:pt x="5570" y="42"/>
                      <a:pt x="5570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3"/>
              <p:cNvSpPr/>
              <p:nvPr/>
            </p:nvSpPr>
            <p:spPr>
              <a:xfrm>
                <a:off x="4404766" y="2756091"/>
                <a:ext cx="284116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6" extrusionOk="0">
                    <a:moveTo>
                      <a:pt x="1831" y="0"/>
                    </a:moveTo>
                    <a:cubicBezTo>
                      <a:pt x="1831" y="186"/>
                      <a:pt x="1831" y="186"/>
                      <a:pt x="1831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3"/>
              <p:cNvSpPr/>
              <p:nvPr/>
            </p:nvSpPr>
            <p:spPr>
              <a:xfrm>
                <a:off x="4659416" y="2739255"/>
                <a:ext cx="61033" cy="6103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9" extrusionOk="0">
                    <a:moveTo>
                      <a:pt x="399" y="199"/>
                    </a:moveTo>
                    <a:cubicBezTo>
                      <a:pt x="400" y="309"/>
                      <a:pt x="310" y="399"/>
                      <a:pt x="200" y="399"/>
                    </a:cubicBezTo>
                    <a:cubicBezTo>
                      <a:pt x="90" y="399"/>
                      <a:pt x="1" y="309"/>
                      <a:pt x="1" y="199"/>
                    </a:cubicBezTo>
                    <a:cubicBezTo>
                      <a:pt x="0" y="89"/>
                      <a:pt x="90" y="0"/>
                      <a:pt x="200" y="0"/>
                    </a:cubicBezTo>
                    <a:cubicBezTo>
                      <a:pt x="310" y="0"/>
                      <a:pt x="399" y="89"/>
                      <a:pt x="399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>
                <a:off x="4493157" y="2280460"/>
                <a:ext cx="37882" cy="11154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10" extrusionOk="0">
                    <a:moveTo>
                      <a:pt x="119" y="710"/>
                    </a:moveTo>
                    <a:cubicBezTo>
                      <a:pt x="119" y="710"/>
                      <a:pt x="119" y="710"/>
                      <a:pt x="119" y="710"/>
                    </a:cubicBezTo>
                    <a:cubicBezTo>
                      <a:pt x="54" y="710"/>
                      <a:pt x="0" y="657"/>
                      <a:pt x="0" y="5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591"/>
                      <a:pt x="238" y="591"/>
                      <a:pt x="238" y="591"/>
                    </a:cubicBezTo>
                    <a:cubicBezTo>
                      <a:pt x="238" y="657"/>
                      <a:pt x="185" y="710"/>
                      <a:pt x="119" y="7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>
                <a:off x="4564712" y="2219428"/>
                <a:ext cx="37882" cy="2336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494" extrusionOk="0">
                    <a:moveTo>
                      <a:pt x="120" y="1494"/>
                    </a:moveTo>
                    <a:cubicBezTo>
                      <a:pt x="120" y="1494"/>
                      <a:pt x="120" y="1494"/>
                      <a:pt x="120" y="1494"/>
                    </a:cubicBezTo>
                    <a:cubicBezTo>
                      <a:pt x="54" y="1494"/>
                      <a:pt x="1" y="1441"/>
                      <a:pt x="1" y="137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1375"/>
                      <a:pt x="238" y="1375"/>
                      <a:pt x="238" y="1375"/>
                    </a:cubicBezTo>
                    <a:cubicBezTo>
                      <a:pt x="239" y="1441"/>
                      <a:pt x="185" y="1494"/>
                      <a:pt x="120" y="1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>
                <a:off x="4638371" y="2154187"/>
                <a:ext cx="37882" cy="36619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48" extrusionOk="0">
                    <a:moveTo>
                      <a:pt x="120" y="2348"/>
                    </a:moveTo>
                    <a:cubicBezTo>
                      <a:pt x="120" y="2348"/>
                      <a:pt x="120" y="2348"/>
                      <a:pt x="120" y="2348"/>
                    </a:cubicBezTo>
                    <a:cubicBezTo>
                      <a:pt x="55" y="2348"/>
                      <a:pt x="1" y="2295"/>
                      <a:pt x="1" y="222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9" y="2229"/>
                      <a:pt x="239" y="2229"/>
                      <a:pt x="239" y="2229"/>
                    </a:cubicBezTo>
                    <a:cubicBezTo>
                      <a:pt x="239" y="2295"/>
                      <a:pt x="186" y="2348"/>
                      <a:pt x="120" y="23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>
                <a:off x="4709926" y="2242578"/>
                <a:ext cx="37882" cy="18730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06" extrusionOk="0">
                    <a:moveTo>
                      <a:pt x="120" y="1206"/>
                    </a:moveTo>
                    <a:cubicBezTo>
                      <a:pt x="120" y="1206"/>
                      <a:pt x="120" y="1206"/>
                      <a:pt x="120" y="1206"/>
                    </a:cubicBezTo>
                    <a:cubicBezTo>
                      <a:pt x="54" y="1206"/>
                      <a:pt x="1" y="1153"/>
                      <a:pt x="1" y="1087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9" y="1087"/>
                      <a:pt x="239" y="1087"/>
                      <a:pt x="239" y="1087"/>
                    </a:cubicBezTo>
                    <a:cubicBezTo>
                      <a:pt x="239" y="1153"/>
                      <a:pt x="186" y="1206"/>
                      <a:pt x="120" y="12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>
                <a:off x="4783585" y="2095259"/>
                <a:ext cx="35777" cy="48194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086" extrusionOk="0">
                    <a:moveTo>
                      <a:pt x="121" y="3086"/>
                    </a:moveTo>
                    <a:cubicBezTo>
                      <a:pt x="121" y="3086"/>
                      <a:pt x="121" y="3086"/>
                      <a:pt x="121" y="3086"/>
                    </a:cubicBezTo>
                    <a:cubicBezTo>
                      <a:pt x="55" y="3086"/>
                      <a:pt x="2" y="3032"/>
                      <a:pt x="2" y="296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5" y="0"/>
                      <a:pt x="238" y="54"/>
                      <a:pt x="238" y="119"/>
                    </a:cubicBezTo>
                    <a:cubicBezTo>
                      <a:pt x="240" y="2967"/>
                      <a:pt x="240" y="2967"/>
                      <a:pt x="240" y="2967"/>
                    </a:cubicBezTo>
                    <a:cubicBezTo>
                      <a:pt x="240" y="3032"/>
                      <a:pt x="186" y="3086"/>
                      <a:pt x="121" y="3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>
                <a:off x="4855139" y="2175232"/>
                <a:ext cx="37882" cy="32199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70" extrusionOk="0">
                    <a:moveTo>
                      <a:pt x="120" y="2070"/>
                    </a:moveTo>
                    <a:cubicBezTo>
                      <a:pt x="120" y="2070"/>
                      <a:pt x="120" y="2070"/>
                      <a:pt x="120" y="2070"/>
                    </a:cubicBezTo>
                    <a:cubicBezTo>
                      <a:pt x="54" y="2070"/>
                      <a:pt x="1" y="2017"/>
                      <a:pt x="1" y="195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84" y="0"/>
                      <a:pt x="237" y="53"/>
                      <a:pt x="237" y="119"/>
                    </a:cubicBezTo>
                    <a:cubicBezTo>
                      <a:pt x="238" y="1951"/>
                      <a:pt x="238" y="1951"/>
                      <a:pt x="238" y="1951"/>
                    </a:cubicBezTo>
                    <a:cubicBezTo>
                      <a:pt x="238" y="2017"/>
                      <a:pt x="185" y="2070"/>
                      <a:pt x="120" y="20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3"/>
              <p:cNvSpPr/>
              <p:nvPr/>
            </p:nvSpPr>
            <p:spPr>
              <a:xfrm>
                <a:off x="4928799" y="2276251"/>
                <a:ext cx="35777" cy="11996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80" extrusionOk="0">
                    <a:moveTo>
                      <a:pt x="119" y="780"/>
                    </a:moveTo>
                    <a:cubicBezTo>
                      <a:pt x="119" y="780"/>
                      <a:pt x="119" y="780"/>
                      <a:pt x="119" y="780"/>
                    </a:cubicBezTo>
                    <a:cubicBezTo>
                      <a:pt x="54" y="780"/>
                      <a:pt x="1" y="727"/>
                      <a:pt x="1" y="66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8" y="661"/>
                      <a:pt x="238" y="661"/>
                      <a:pt x="238" y="661"/>
                    </a:cubicBezTo>
                    <a:cubicBezTo>
                      <a:pt x="238" y="727"/>
                      <a:pt x="185" y="780"/>
                      <a:pt x="119" y="7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3"/>
              <p:cNvSpPr/>
              <p:nvPr/>
            </p:nvSpPr>
            <p:spPr>
              <a:xfrm>
                <a:off x="5000353" y="2112095"/>
                <a:ext cx="37882" cy="44826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884" extrusionOk="0">
                    <a:moveTo>
                      <a:pt x="120" y="2884"/>
                    </a:moveTo>
                    <a:cubicBezTo>
                      <a:pt x="120" y="2884"/>
                      <a:pt x="120" y="2884"/>
                      <a:pt x="120" y="2884"/>
                    </a:cubicBezTo>
                    <a:cubicBezTo>
                      <a:pt x="55" y="2884"/>
                      <a:pt x="1" y="2831"/>
                      <a:pt x="1" y="2766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9" y="2766"/>
                      <a:pt x="239" y="2766"/>
                      <a:pt x="239" y="2766"/>
                    </a:cubicBezTo>
                    <a:cubicBezTo>
                      <a:pt x="239" y="2831"/>
                      <a:pt x="186" y="2884"/>
                      <a:pt x="120" y="28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3"/>
              <p:cNvSpPr/>
              <p:nvPr/>
            </p:nvSpPr>
            <p:spPr>
              <a:xfrm>
                <a:off x="5071908" y="2211010"/>
                <a:ext cx="37882" cy="25254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618" extrusionOk="0">
                    <a:moveTo>
                      <a:pt x="120" y="1618"/>
                    </a:moveTo>
                    <a:cubicBezTo>
                      <a:pt x="120" y="1618"/>
                      <a:pt x="120" y="1618"/>
                      <a:pt x="120" y="1618"/>
                    </a:cubicBezTo>
                    <a:cubicBezTo>
                      <a:pt x="54" y="1618"/>
                      <a:pt x="1" y="1565"/>
                      <a:pt x="1" y="150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8"/>
                    </a:cubicBezTo>
                    <a:cubicBezTo>
                      <a:pt x="239" y="1500"/>
                      <a:pt x="239" y="1500"/>
                      <a:pt x="239" y="1500"/>
                    </a:cubicBezTo>
                    <a:cubicBezTo>
                      <a:pt x="239" y="1565"/>
                      <a:pt x="186" y="1618"/>
                      <a:pt x="120" y="1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3"/>
              <p:cNvSpPr/>
              <p:nvPr/>
            </p:nvSpPr>
            <p:spPr>
              <a:xfrm>
                <a:off x="5145567" y="2265728"/>
                <a:ext cx="37882" cy="14100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900" extrusionOk="0">
                    <a:moveTo>
                      <a:pt x="119" y="900"/>
                    </a:moveTo>
                    <a:cubicBezTo>
                      <a:pt x="119" y="900"/>
                      <a:pt x="119" y="900"/>
                      <a:pt x="119" y="900"/>
                    </a:cubicBezTo>
                    <a:cubicBezTo>
                      <a:pt x="53" y="900"/>
                      <a:pt x="0" y="847"/>
                      <a:pt x="0" y="78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8" y="782"/>
                      <a:pt x="238" y="782"/>
                      <a:pt x="238" y="782"/>
                    </a:cubicBezTo>
                    <a:cubicBezTo>
                      <a:pt x="238" y="847"/>
                      <a:pt x="185" y="900"/>
                      <a:pt x="119" y="9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>
                <a:off x="5688541" y="2627713"/>
                <a:ext cx="886004" cy="1027017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6601" extrusionOk="0">
                    <a:moveTo>
                      <a:pt x="5300" y="6601"/>
                    </a:moveTo>
                    <a:cubicBezTo>
                      <a:pt x="394" y="6601"/>
                      <a:pt x="394" y="6601"/>
                      <a:pt x="394" y="6601"/>
                    </a:cubicBezTo>
                    <a:cubicBezTo>
                      <a:pt x="179" y="6601"/>
                      <a:pt x="4" y="6427"/>
                      <a:pt x="4" y="6212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4"/>
                      <a:pt x="175" y="0"/>
                      <a:pt x="390" y="0"/>
                    </a:cubicBezTo>
                    <a:cubicBezTo>
                      <a:pt x="5296" y="0"/>
                      <a:pt x="5296" y="0"/>
                      <a:pt x="5296" y="0"/>
                    </a:cubicBezTo>
                    <a:cubicBezTo>
                      <a:pt x="5512" y="0"/>
                      <a:pt x="5686" y="174"/>
                      <a:pt x="5687" y="390"/>
                    </a:cubicBezTo>
                    <a:cubicBezTo>
                      <a:pt x="5690" y="6212"/>
                      <a:pt x="5690" y="6212"/>
                      <a:pt x="5690" y="6212"/>
                    </a:cubicBezTo>
                    <a:cubicBezTo>
                      <a:pt x="5690" y="6427"/>
                      <a:pt x="5516" y="6601"/>
                      <a:pt x="5300" y="6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3"/>
              <p:cNvSpPr/>
              <p:nvPr/>
            </p:nvSpPr>
            <p:spPr>
              <a:xfrm>
                <a:off x="5844278" y="2716105"/>
                <a:ext cx="574538" cy="576657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3698" extrusionOk="0">
                    <a:moveTo>
                      <a:pt x="1849" y="0"/>
                    </a:moveTo>
                    <a:cubicBezTo>
                      <a:pt x="827" y="0"/>
                      <a:pt x="0" y="828"/>
                      <a:pt x="1" y="1849"/>
                    </a:cubicBezTo>
                    <a:cubicBezTo>
                      <a:pt x="1" y="2870"/>
                      <a:pt x="830" y="3698"/>
                      <a:pt x="1851" y="3698"/>
                    </a:cubicBezTo>
                    <a:cubicBezTo>
                      <a:pt x="2872" y="3698"/>
                      <a:pt x="3699" y="2870"/>
                      <a:pt x="3699" y="1849"/>
                    </a:cubicBezTo>
                    <a:cubicBezTo>
                      <a:pt x="3698" y="828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5997910" y="2899202"/>
                <a:ext cx="267275" cy="1746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130" extrusionOk="0">
                    <a:moveTo>
                      <a:pt x="1428" y="566"/>
                    </a:moveTo>
                    <a:cubicBezTo>
                      <a:pt x="1424" y="566"/>
                      <a:pt x="1420" y="567"/>
                      <a:pt x="1416" y="567"/>
                    </a:cubicBezTo>
                    <a:cubicBezTo>
                      <a:pt x="1434" y="485"/>
                      <a:pt x="1432" y="396"/>
                      <a:pt x="1389" y="299"/>
                    </a:cubicBezTo>
                    <a:cubicBezTo>
                      <a:pt x="1308" y="120"/>
                      <a:pt x="1127" y="0"/>
                      <a:pt x="931" y="17"/>
                    </a:cubicBezTo>
                    <a:cubicBezTo>
                      <a:pt x="726" y="35"/>
                      <a:pt x="561" y="190"/>
                      <a:pt x="525" y="389"/>
                    </a:cubicBezTo>
                    <a:cubicBezTo>
                      <a:pt x="461" y="364"/>
                      <a:pt x="389" y="354"/>
                      <a:pt x="313" y="371"/>
                    </a:cubicBezTo>
                    <a:cubicBezTo>
                      <a:pt x="133" y="410"/>
                      <a:pt x="0" y="573"/>
                      <a:pt x="5" y="757"/>
                    </a:cubicBezTo>
                    <a:cubicBezTo>
                      <a:pt x="11" y="964"/>
                      <a:pt x="180" y="1130"/>
                      <a:pt x="389" y="1130"/>
                    </a:cubicBezTo>
                    <a:cubicBezTo>
                      <a:pt x="392" y="1130"/>
                      <a:pt x="395" y="1129"/>
                      <a:pt x="399" y="1129"/>
                    </a:cubicBezTo>
                    <a:cubicBezTo>
                      <a:pt x="399" y="1129"/>
                      <a:pt x="399" y="1129"/>
                      <a:pt x="399" y="1129"/>
                    </a:cubicBezTo>
                    <a:cubicBezTo>
                      <a:pt x="719" y="1129"/>
                      <a:pt x="719" y="1129"/>
                      <a:pt x="719" y="1129"/>
                    </a:cubicBezTo>
                    <a:cubicBezTo>
                      <a:pt x="718" y="796"/>
                      <a:pt x="718" y="796"/>
                      <a:pt x="718" y="796"/>
                    </a:cubicBezTo>
                    <a:cubicBezTo>
                      <a:pt x="506" y="796"/>
                      <a:pt x="506" y="796"/>
                      <a:pt x="506" y="796"/>
                    </a:cubicBezTo>
                    <a:cubicBezTo>
                      <a:pt x="884" y="432"/>
                      <a:pt x="884" y="432"/>
                      <a:pt x="884" y="432"/>
                    </a:cubicBezTo>
                    <a:cubicBezTo>
                      <a:pt x="1262" y="796"/>
                      <a:pt x="1262" y="796"/>
                      <a:pt x="1262" y="796"/>
                    </a:cubicBezTo>
                    <a:cubicBezTo>
                      <a:pt x="1050" y="796"/>
                      <a:pt x="1050" y="796"/>
                      <a:pt x="1050" y="796"/>
                    </a:cubicBezTo>
                    <a:cubicBezTo>
                      <a:pt x="1050" y="1129"/>
                      <a:pt x="1050" y="1129"/>
                      <a:pt x="1050" y="1129"/>
                    </a:cubicBezTo>
                    <a:cubicBezTo>
                      <a:pt x="1422" y="1129"/>
                      <a:pt x="1422" y="1129"/>
                      <a:pt x="1422" y="1129"/>
                    </a:cubicBezTo>
                    <a:cubicBezTo>
                      <a:pt x="1424" y="1129"/>
                      <a:pt x="1426" y="1130"/>
                      <a:pt x="1429" y="1130"/>
                    </a:cubicBezTo>
                    <a:cubicBezTo>
                      <a:pt x="1431" y="1130"/>
                      <a:pt x="1433" y="1129"/>
                      <a:pt x="1435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589" y="1124"/>
                      <a:pt x="1711" y="1001"/>
                      <a:pt x="1711" y="848"/>
                    </a:cubicBezTo>
                    <a:cubicBezTo>
                      <a:pt x="1711" y="692"/>
                      <a:pt x="1584" y="566"/>
                      <a:pt x="1428" y="5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5840069" y="2720314"/>
                <a:ext cx="578753" cy="576644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706" extrusionOk="0">
                    <a:moveTo>
                      <a:pt x="2684" y="356"/>
                    </a:moveTo>
                    <a:cubicBezTo>
                      <a:pt x="2578" y="297"/>
                      <a:pt x="2463" y="250"/>
                      <a:pt x="2341" y="215"/>
                    </a:cubicBezTo>
                    <a:cubicBezTo>
                      <a:pt x="1598" y="0"/>
                      <a:pt x="827" y="320"/>
                      <a:pt x="441" y="949"/>
                    </a:cubicBezTo>
                    <a:cubicBezTo>
                      <a:pt x="431" y="964"/>
                      <a:pt x="422" y="981"/>
                      <a:pt x="412" y="997"/>
                    </a:cubicBezTo>
                    <a:cubicBezTo>
                      <a:pt x="403" y="1013"/>
                      <a:pt x="394" y="1029"/>
                      <a:pt x="385" y="1046"/>
                    </a:cubicBezTo>
                    <a:cubicBezTo>
                      <a:pt x="385" y="1046"/>
                      <a:pt x="385" y="1047"/>
                      <a:pt x="385" y="1047"/>
                    </a:cubicBezTo>
                    <a:cubicBezTo>
                      <a:pt x="377" y="1063"/>
                      <a:pt x="369" y="1078"/>
                      <a:pt x="361" y="1093"/>
                    </a:cubicBezTo>
                    <a:cubicBezTo>
                      <a:pt x="360" y="1096"/>
                      <a:pt x="359" y="1099"/>
                      <a:pt x="358" y="1101"/>
                    </a:cubicBezTo>
                    <a:cubicBezTo>
                      <a:pt x="350" y="1117"/>
                      <a:pt x="343" y="1132"/>
                      <a:pt x="336" y="1148"/>
                    </a:cubicBezTo>
                    <a:cubicBezTo>
                      <a:pt x="330" y="1162"/>
                      <a:pt x="323" y="1177"/>
                      <a:pt x="317" y="1192"/>
                    </a:cubicBezTo>
                    <a:cubicBezTo>
                      <a:pt x="315" y="1197"/>
                      <a:pt x="313" y="1202"/>
                      <a:pt x="312" y="1206"/>
                    </a:cubicBezTo>
                    <a:cubicBezTo>
                      <a:pt x="305" y="1222"/>
                      <a:pt x="299" y="1238"/>
                      <a:pt x="294" y="1253"/>
                    </a:cubicBezTo>
                    <a:cubicBezTo>
                      <a:pt x="288" y="1269"/>
                      <a:pt x="282" y="1285"/>
                      <a:pt x="277" y="1301"/>
                    </a:cubicBezTo>
                    <a:cubicBezTo>
                      <a:pt x="270" y="1321"/>
                      <a:pt x="264" y="1343"/>
                      <a:pt x="258" y="1364"/>
                    </a:cubicBezTo>
                    <a:cubicBezTo>
                      <a:pt x="0" y="2257"/>
                      <a:pt x="515" y="3190"/>
                      <a:pt x="1408" y="3448"/>
                    </a:cubicBezTo>
                    <a:cubicBezTo>
                      <a:pt x="2301" y="3706"/>
                      <a:pt x="3234" y="3192"/>
                      <a:pt x="3492" y="2299"/>
                    </a:cubicBezTo>
                    <a:cubicBezTo>
                      <a:pt x="3714" y="1528"/>
                      <a:pt x="3360" y="726"/>
                      <a:pt x="2684" y="356"/>
                    </a:cubicBezTo>
                    <a:close/>
                    <a:moveTo>
                      <a:pt x="1526" y="3041"/>
                    </a:moveTo>
                    <a:cubicBezTo>
                      <a:pt x="858" y="2848"/>
                      <a:pt x="472" y="2149"/>
                      <a:pt x="665" y="1481"/>
                    </a:cubicBezTo>
                    <a:cubicBezTo>
                      <a:pt x="670" y="1466"/>
                      <a:pt x="674" y="1450"/>
                      <a:pt x="680" y="1434"/>
                    </a:cubicBezTo>
                    <a:cubicBezTo>
                      <a:pt x="684" y="1420"/>
                      <a:pt x="689" y="1406"/>
                      <a:pt x="694" y="1393"/>
                    </a:cubicBezTo>
                    <a:cubicBezTo>
                      <a:pt x="706" y="1361"/>
                      <a:pt x="719" y="1330"/>
                      <a:pt x="733" y="1299"/>
                    </a:cubicBezTo>
                    <a:cubicBezTo>
                      <a:pt x="739" y="1286"/>
                      <a:pt x="745" y="1273"/>
                      <a:pt x="752" y="1261"/>
                    </a:cubicBezTo>
                    <a:cubicBezTo>
                      <a:pt x="757" y="1251"/>
                      <a:pt x="762" y="1241"/>
                      <a:pt x="767" y="1232"/>
                    </a:cubicBezTo>
                    <a:cubicBezTo>
                      <a:pt x="774" y="1219"/>
                      <a:pt x="781" y="1207"/>
                      <a:pt x="788" y="1194"/>
                    </a:cubicBezTo>
                    <a:cubicBezTo>
                      <a:pt x="800" y="1174"/>
                      <a:pt x="812" y="1154"/>
                      <a:pt x="825" y="1134"/>
                    </a:cubicBezTo>
                    <a:cubicBezTo>
                      <a:pt x="1121" y="688"/>
                      <a:pt x="1682" y="465"/>
                      <a:pt x="2224" y="622"/>
                    </a:cubicBezTo>
                    <a:cubicBezTo>
                      <a:pt x="2303" y="645"/>
                      <a:pt x="2377" y="675"/>
                      <a:pt x="2448" y="711"/>
                    </a:cubicBezTo>
                    <a:cubicBezTo>
                      <a:pt x="2461" y="718"/>
                      <a:pt x="2475" y="724"/>
                      <a:pt x="2488" y="732"/>
                    </a:cubicBezTo>
                    <a:cubicBezTo>
                      <a:pt x="2492" y="734"/>
                      <a:pt x="2497" y="737"/>
                      <a:pt x="2501" y="740"/>
                    </a:cubicBezTo>
                    <a:cubicBezTo>
                      <a:pt x="2515" y="747"/>
                      <a:pt x="2528" y="755"/>
                      <a:pt x="2542" y="764"/>
                    </a:cubicBezTo>
                    <a:cubicBezTo>
                      <a:pt x="2542" y="764"/>
                      <a:pt x="2543" y="765"/>
                      <a:pt x="2544" y="765"/>
                    </a:cubicBezTo>
                    <a:cubicBezTo>
                      <a:pt x="2559" y="775"/>
                      <a:pt x="2574" y="784"/>
                      <a:pt x="2589" y="795"/>
                    </a:cubicBezTo>
                    <a:cubicBezTo>
                      <a:pt x="2591" y="796"/>
                      <a:pt x="2592" y="797"/>
                      <a:pt x="2593" y="798"/>
                    </a:cubicBezTo>
                    <a:cubicBezTo>
                      <a:pt x="2606" y="806"/>
                      <a:pt x="2619" y="815"/>
                      <a:pt x="2631" y="825"/>
                    </a:cubicBezTo>
                    <a:cubicBezTo>
                      <a:pt x="2646" y="836"/>
                      <a:pt x="2661" y="848"/>
                      <a:pt x="2676" y="860"/>
                    </a:cubicBezTo>
                    <a:cubicBezTo>
                      <a:pt x="2689" y="871"/>
                      <a:pt x="2701" y="882"/>
                      <a:pt x="2714" y="893"/>
                    </a:cubicBezTo>
                    <a:cubicBezTo>
                      <a:pt x="2715" y="894"/>
                      <a:pt x="2716" y="895"/>
                      <a:pt x="2717" y="896"/>
                    </a:cubicBezTo>
                    <a:cubicBezTo>
                      <a:pt x="2730" y="907"/>
                      <a:pt x="2743" y="920"/>
                      <a:pt x="2756" y="932"/>
                    </a:cubicBezTo>
                    <a:cubicBezTo>
                      <a:pt x="2757" y="933"/>
                      <a:pt x="2758" y="934"/>
                      <a:pt x="2758" y="935"/>
                    </a:cubicBezTo>
                    <a:cubicBezTo>
                      <a:pt x="2770" y="946"/>
                      <a:pt x="2782" y="958"/>
                      <a:pt x="2794" y="971"/>
                    </a:cubicBezTo>
                    <a:cubicBezTo>
                      <a:pt x="2806" y="984"/>
                      <a:pt x="2817" y="997"/>
                      <a:pt x="2829" y="1011"/>
                    </a:cubicBezTo>
                    <a:cubicBezTo>
                      <a:pt x="2840" y="1023"/>
                      <a:pt x="2850" y="1035"/>
                      <a:pt x="2860" y="1048"/>
                    </a:cubicBezTo>
                    <a:cubicBezTo>
                      <a:pt x="2861" y="1049"/>
                      <a:pt x="2862" y="1051"/>
                      <a:pt x="2863" y="1052"/>
                    </a:cubicBezTo>
                    <a:cubicBezTo>
                      <a:pt x="2885" y="1080"/>
                      <a:pt x="2906" y="1109"/>
                      <a:pt x="2926" y="1139"/>
                    </a:cubicBezTo>
                    <a:cubicBezTo>
                      <a:pt x="2935" y="1153"/>
                      <a:pt x="2945" y="1168"/>
                      <a:pt x="2954" y="1184"/>
                    </a:cubicBezTo>
                    <a:cubicBezTo>
                      <a:pt x="2963" y="1199"/>
                      <a:pt x="2972" y="1214"/>
                      <a:pt x="2980" y="1230"/>
                    </a:cubicBezTo>
                    <a:cubicBezTo>
                      <a:pt x="2989" y="1245"/>
                      <a:pt x="2997" y="1261"/>
                      <a:pt x="3005" y="1276"/>
                    </a:cubicBezTo>
                    <a:cubicBezTo>
                      <a:pt x="3013" y="1295"/>
                      <a:pt x="3022" y="1313"/>
                      <a:pt x="3030" y="1332"/>
                    </a:cubicBezTo>
                    <a:cubicBezTo>
                      <a:pt x="3036" y="1344"/>
                      <a:pt x="3041" y="1357"/>
                      <a:pt x="3046" y="1369"/>
                    </a:cubicBezTo>
                    <a:cubicBezTo>
                      <a:pt x="3053" y="1389"/>
                      <a:pt x="3060" y="1408"/>
                      <a:pt x="3067" y="1427"/>
                    </a:cubicBezTo>
                    <a:cubicBezTo>
                      <a:pt x="3072" y="1443"/>
                      <a:pt x="3077" y="1458"/>
                      <a:pt x="3082" y="1474"/>
                    </a:cubicBezTo>
                    <a:cubicBezTo>
                      <a:pt x="3082" y="1474"/>
                      <a:pt x="3082" y="1475"/>
                      <a:pt x="3083" y="1476"/>
                    </a:cubicBezTo>
                    <a:cubicBezTo>
                      <a:pt x="3088" y="1493"/>
                      <a:pt x="3092" y="1510"/>
                      <a:pt x="3097" y="1528"/>
                    </a:cubicBezTo>
                    <a:cubicBezTo>
                      <a:pt x="3097" y="1529"/>
                      <a:pt x="3098" y="1531"/>
                      <a:pt x="3098" y="1532"/>
                    </a:cubicBezTo>
                    <a:cubicBezTo>
                      <a:pt x="3102" y="1548"/>
                      <a:pt x="3105" y="1564"/>
                      <a:pt x="3108" y="1580"/>
                    </a:cubicBezTo>
                    <a:cubicBezTo>
                      <a:pt x="3112" y="1598"/>
                      <a:pt x="3115" y="1616"/>
                      <a:pt x="3118" y="1633"/>
                    </a:cubicBezTo>
                    <a:cubicBezTo>
                      <a:pt x="3121" y="1649"/>
                      <a:pt x="3123" y="1666"/>
                      <a:pt x="3125" y="1682"/>
                    </a:cubicBezTo>
                    <a:cubicBezTo>
                      <a:pt x="3125" y="1684"/>
                      <a:pt x="3125" y="1685"/>
                      <a:pt x="3125" y="1686"/>
                    </a:cubicBezTo>
                    <a:cubicBezTo>
                      <a:pt x="3128" y="1704"/>
                      <a:pt x="3130" y="1722"/>
                      <a:pt x="3131" y="1740"/>
                    </a:cubicBezTo>
                    <a:cubicBezTo>
                      <a:pt x="3132" y="1759"/>
                      <a:pt x="3133" y="1778"/>
                      <a:pt x="3133" y="1798"/>
                    </a:cubicBezTo>
                    <a:cubicBezTo>
                      <a:pt x="3134" y="1815"/>
                      <a:pt x="3134" y="1832"/>
                      <a:pt x="3134" y="1850"/>
                    </a:cubicBezTo>
                    <a:cubicBezTo>
                      <a:pt x="3134" y="1864"/>
                      <a:pt x="3133" y="1878"/>
                      <a:pt x="3132" y="1893"/>
                    </a:cubicBezTo>
                    <a:cubicBezTo>
                      <a:pt x="3132" y="1899"/>
                      <a:pt x="3132" y="1907"/>
                      <a:pt x="3131" y="1913"/>
                    </a:cubicBezTo>
                    <a:cubicBezTo>
                      <a:pt x="3130" y="1929"/>
                      <a:pt x="3129" y="1944"/>
                      <a:pt x="3127" y="1960"/>
                    </a:cubicBezTo>
                    <a:cubicBezTo>
                      <a:pt x="3127" y="1960"/>
                      <a:pt x="3127" y="1961"/>
                      <a:pt x="3127" y="1961"/>
                    </a:cubicBezTo>
                    <a:cubicBezTo>
                      <a:pt x="3126" y="1976"/>
                      <a:pt x="3124" y="1992"/>
                      <a:pt x="3121" y="2007"/>
                    </a:cubicBezTo>
                    <a:cubicBezTo>
                      <a:pt x="3121" y="2013"/>
                      <a:pt x="3120" y="2018"/>
                      <a:pt x="3119" y="2024"/>
                    </a:cubicBezTo>
                    <a:cubicBezTo>
                      <a:pt x="3117" y="2038"/>
                      <a:pt x="3114" y="2053"/>
                      <a:pt x="3111" y="2067"/>
                    </a:cubicBezTo>
                    <a:cubicBezTo>
                      <a:pt x="3111" y="2069"/>
                      <a:pt x="3111" y="2071"/>
                      <a:pt x="3110" y="2073"/>
                    </a:cubicBezTo>
                    <a:cubicBezTo>
                      <a:pt x="3104" y="2109"/>
                      <a:pt x="3095" y="2145"/>
                      <a:pt x="3084" y="2181"/>
                    </a:cubicBezTo>
                    <a:cubicBezTo>
                      <a:pt x="2892" y="2849"/>
                      <a:pt x="2194" y="3234"/>
                      <a:pt x="1526" y="30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5840069" y="2735046"/>
                <a:ext cx="553500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603" extrusionOk="0">
                    <a:moveTo>
                      <a:pt x="258" y="1261"/>
                    </a:moveTo>
                    <a:cubicBezTo>
                      <a:pt x="0" y="2154"/>
                      <a:pt x="515" y="3087"/>
                      <a:pt x="1408" y="3345"/>
                    </a:cubicBezTo>
                    <a:cubicBezTo>
                      <a:pt x="2301" y="3603"/>
                      <a:pt x="3234" y="3089"/>
                      <a:pt x="3492" y="2196"/>
                    </a:cubicBezTo>
                    <a:cubicBezTo>
                      <a:pt x="3498" y="2175"/>
                      <a:pt x="3504" y="2153"/>
                      <a:pt x="3508" y="2132"/>
                    </a:cubicBezTo>
                    <a:cubicBezTo>
                      <a:pt x="3513" y="2116"/>
                      <a:pt x="3516" y="2100"/>
                      <a:pt x="3520" y="2083"/>
                    </a:cubicBezTo>
                    <a:cubicBezTo>
                      <a:pt x="3524" y="2067"/>
                      <a:pt x="3527" y="2050"/>
                      <a:pt x="3530" y="2034"/>
                    </a:cubicBezTo>
                    <a:cubicBezTo>
                      <a:pt x="3531" y="2029"/>
                      <a:pt x="3532" y="2024"/>
                      <a:pt x="3532" y="2019"/>
                    </a:cubicBezTo>
                    <a:cubicBezTo>
                      <a:pt x="3536" y="2003"/>
                      <a:pt x="3538" y="1987"/>
                      <a:pt x="3540" y="1971"/>
                    </a:cubicBezTo>
                    <a:cubicBezTo>
                      <a:pt x="3543" y="1954"/>
                      <a:pt x="3545" y="1937"/>
                      <a:pt x="3547" y="1921"/>
                    </a:cubicBezTo>
                    <a:cubicBezTo>
                      <a:pt x="3547" y="1918"/>
                      <a:pt x="3548" y="1915"/>
                      <a:pt x="3548" y="1912"/>
                    </a:cubicBezTo>
                    <a:cubicBezTo>
                      <a:pt x="3550" y="1895"/>
                      <a:pt x="3551" y="1878"/>
                      <a:pt x="3553" y="1860"/>
                    </a:cubicBezTo>
                    <a:cubicBezTo>
                      <a:pt x="3553" y="1860"/>
                      <a:pt x="3553" y="1859"/>
                      <a:pt x="3553" y="1859"/>
                    </a:cubicBezTo>
                    <a:cubicBezTo>
                      <a:pt x="3555" y="1840"/>
                      <a:pt x="3555" y="1821"/>
                      <a:pt x="3556" y="1803"/>
                    </a:cubicBezTo>
                    <a:cubicBezTo>
                      <a:pt x="3557" y="1784"/>
                      <a:pt x="3558" y="1766"/>
                      <a:pt x="3558" y="1747"/>
                    </a:cubicBezTo>
                    <a:cubicBezTo>
                      <a:pt x="3540" y="1905"/>
                      <a:pt x="3416" y="1982"/>
                      <a:pt x="3319" y="1969"/>
                    </a:cubicBezTo>
                    <a:cubicBezTo>
                      <a:pt x="3208" y="1954"/>
                      <a:pt x="3126" y="1817"/>
                      <a:pt x="3134" y="1699"/>
                    </a:cubicBezTo>
                    <a:cubicBezTo>
                      <a:pt x="3134" y="1722"/>
                      <a:pt x="3134" y="1746"/>
                      <a:pt x="3133" y="1769"/>
                    </a:cubicBezTo>
                    <a:cubicBezTo>
                      <a:pt x="3133" y="1784"/>
                      <a:pt x="3132" y="1798"/>
                      <a:pt x="3131" y="1812"/>
                    </a:cubicBezTo>
                    <a:cubicBezTo>
                      <a:pt x="3131" y="1823"/>
                      <a:pt x="3130" y="1834"/>
                      <a:pt x="3128" y="1845"/>
                    </a:cubicBezTo>
                    <a:cubicBezTo>
                      <a:pt x="3127" y="1859"/>
                      <a:pt x="3126" y="1873"/>
                      <a:pt x="3124" y="1888"/>
                    </a:cubicBezTo>
                    <a:cubicBezTo>
                      <a:pt x="3119" y="1921"/>
                      <a:pt x="3114" y="1954"/>
                      <a:pt x="3107" y="1987"/>
                    </a:cubicBezTo>
                    <a:cubicBezTo>
                      <a:pt x="3104" y="2002"/>
                      <a:pt x="3101" y="2016"/>
                      <a:pt x="3097" y="2030"/>
                    </a:cubicBezTo>
                    <a:cubicBezTo>
                      <a:pt x="3093" y="2046"/>
                      <a:pt x="3089" y="2062"/>
                      <a:pt x="3084" y="2078"/>
                    </a:cubicBezTo>
                    <a:cubicBezTo>
                      <a:pt x="2892" y="2746"/>
                      <a:pt x="2193" y="3131"/>
                      <a:pt x="1525" y="2938"/>
                    </a:cubicBezTo>
                    <a:cubicBezTo>
                      <a:pt x="857" y="2745"/>
                      <a:pt x="472" y="2046"/>
                      <a:pt x="665" y="1378"/>
                    </a:cubicBezTo>
                    <a:cubicBezTo>
                      <a:pt x="675" y="1342"/>
                      <a:pt x="687" y="1307"/>
                      <a:pt x="701" y="1273"/>
                    </a:cubicBezTo>
                    <a:cubicBezTo>
                      <a:pt x="701" y="1271"/>
                      <a:pt x="702" y="1269"/>
                      <a:pt x="703" y="1268"/>
                    </a:cubicBezTo>
                    <a:cubicBezTo>
                      <a:pt x="708" y="1254"/>
                      <a:pt x="714" y="1240"/>
                      <a:pt x="719" y="1227"/>
                    </a:cubicBezTo>
                    <a:cubicBezTo>
                      <a:pt x="722" y="1222"/>
                      <a:pt x="724" y="1216"/>
                      <a:pt x="726" y="1212"/>
                    </a:cubicBezTo>
                    <a:cubicBezTo>
                      <a:pt x="732" y="1197"/>
                      <a:pt x="739" y="1183"/>
                      <a:pt x="746" y="1170"/>
                    </a:cubicBezTo>
                    <a:cubicBezTo>
                      <a:pt x="746" y="1169"/>
                      <a:pt x="746" y="1169"/>
                      <a:pt x="747" y="1168"/>
                    </a:cubicBezTo>
                    <a:cubicBezTo>
                      <a:pt x="753" y="1154"/>
                      <a:pt x="761" y="1141"/>
                      <a:pt x="768" y="1127"/>
                    </a:cubicBezTo>
                    <a:cubicBezTo>
                      <a:pt x="771" y="1121"/>
                      <a:pt x="774" y="1115"/>
                      <a:pt x="778" y="1109"/>
                    </a:cubicBezTo>
                    <a:cubicBezTo>
                      <a:pt x="785" y="1096"/>
                      <a:pt x="792" y="1084"/>
                      <a:pt x="800" y="1072"/>
                    </a:cubicBezTo>
                    <a:cubicBezTo>
                      <a:pt x="809" y="1057"/>
                      <a:pt x="818" y="1042"/>
                      <a:pt x="828" y="1028"/>
                    </a:cubicBezTo>
                    <a:cubicBezTo>
                      <a:pt x="838" y="1012"/>
                      <a:pt x="849" y="996"/>
                      <a:pt x="861" y="981"/>
                    </a:cubicBezTo>
                    <a:cubicBezTo>
                      <a:pt x="872" y="966"/>
                      <a:pt x="883" y="952"/>
                      <a:pt x="894" y="938"/>
                    </a:cubicBezTo>
                    <a:cubicBezTo>
                      <a:pt x="894" y="937"/>
                      <a:pt x="895" y="936"/>
                      <a:pt x="896" y="935"/>
                    </a:cubicBezTo>
                    <a:cubicBezTo>
                      <a:pt x="907" y="922"/>
                      <a:pt x="917" y="909"/>
                      <a:pt x="928" y="897"/>
                    </a:cubicBezTo>
                    <a:cubicBezTo>
                      <a:pt x="940" y="883"/>
                      <a:pt x="952" y="870"/>
                      <a:pt x="965" y="857"/>
                    </a:cubicBezTo>
                    <a:cubicBezTo>
                      <a:pt x="976" y="845"/>
                      <a:pt x="987" y="834"/>
                      <a:pt x="999" y="823"/>
                    </a:cubicBezTo>
                    <a:cubicBezTo>
                      <a:pt x="1000" y="821"/>
                      <a:pt x="1002" y="820"/>
                      <a:pt x="1003" y="819"/>
                    </a:cubicBezTo>
                    <a:cubicBezTo>
                      <a:pt x="1016" y="807"/>
                      <a:pt x="1029" y="795"/>
                      <a:pt x="1042" y="783"/>
                    </a:cubicBezTo>
                    <a:cubicBezTo>
                      <a:pt x="1043" y="782"/>
                      <a:pt x="1043" y="782"/>
                      <a:pt x="1044" y="782"/>
                    </a:cubicBezTo>
                    <a:cubicBezTo>
                      <a:pt x="1056" y="771"/>
                      <a:pt x="1069" y="760"/>
                      <a:pt x="1081" y="750"/>
                    </a:cubicBezTo>
                    <a:cubicBezTo>
                      <a:pt x="1097" y="737"/>
                      <a:pt x="1113" y="725"/>
                      <a:pt x="1130" y="713"/>
                    </a:cubicBezTo>
                    <a:cubicBezTo>
                      <a:pt x="1141" y="704"/>
                      <a:pt x="1152" y="697"/>
                      <a:pt x="1163" y="689"/>
                    </a:cubicBezTo>
                    <a:cubicBezTo>
                      <a:pt x="1180" y="677"/>
                      <a:pt x="1197" y="666"/>
                      <a:pt x="1214" y="656"/>
                    </a:cubicBezTo>
                    <a:cubicBezTo>
                      <a:pt x="1229" y="646"/>
                      <a:pt x="1244" y="638"/>
                      <a:pt x="1260" y="629"/>
                    </a:cubicBezTo>
                    <a:cubicBezTo>
                      <a:pt x="1275" y="621"/>
                      <a:pt x="1291" y="612"/>
                      <a:pt x="1307" y="604"/>
                    </a:cubicBezTo>
                    <a:cubicBezTo>
                      <a:pt x="1323" y="596"/>
                      <a:pt x="1338" y="589"/>
                      <a:pt x="1355" y="581"/>
                    </a:cubicBezTo>
                    <a:cubicBezTo>
                      <a:pt x="1387" y="567"/>
                      <a:pt x="1420" y="553"/>
                      <a:pt x="1454" y="542"/>
                    </a:cubicBezTo>
                    <a:cubicBezTo>
                      <a:pt x="1455" y="541"/>
                      <a:pt x="1457" y="540"/>
                      <a:pt x="1459" y="540"/>
                    </a:cubicBezTo>
                    <a:cubicBezTo>
                      <a:pt x="1474" y="534"/>
                      <a:pt x="1489" y="529"/>
                      <a:pt x="1504" y="525"/>
                    </a:cubicBezTo>
                    <a:cubicBezTo>
                      <a:pt x="1521" y="519"/>
                      <a:pt x="1538" y="514"/>
                      <a:pt x="1556" y="510"/>
                    </a:cubicBezTo>
                    <a:cubicBezTo>
                      <a:pt x="1572" y="506"/>
                      <a:pt x="1588" y="502"/>
                      <a:pt x="1605" y="498"/>
                    </a:cubicBezTo>
                    <a:cubicBezTo>
                      <a:pt x="1606" y="498"/>
                      <a:pt x="1607" y="498"/>
                      <a:pt x="1608" y="498"/>
                    </a:cubicBezTo>
                    <a:cubicBezTo>
                      <a:pt x="1626" y="494"/>
                      <a:pt x="1643" y="491"/>
                      <a:pt x="1661" y="487"/>
                    </a:cubicBezTo>
                    <a:cubicBezTo>
                      <a:pt x="1662" y="487"/>
                      <a:pt x="1664" y="487"/>
                      <a:pt x="1665" y="487"/>
                    </a:cubicBezTo>
                    <a:cubicBezTo>
                      <a:pt x="1681" y="484"/>
                      <a:pt x="1698" y="481"/>
                      <a:pt x="1714" y="479"/>
                    </a:cubicBezTo>
                    <a:cubicBezTo>
                      <a:pt x="1733" y="477"/>
                      <a:pt x="1752" y="475"/>
                      <a:pt x="1771" y="473"/>
                    </a:cubicBezTo>
                    <a:cubicBezTo>
                      <a:pt x="1787" y="472"/>
                      <a:pt x="1802" y="471"/>
                      <a:pt x="1817" y="470"/>
                    </a:cubicBezTo>
                    <a:cubicBezTo>
                      <a:pt x="1819" y="470"/>
                      <a:pt x="1820" y="470"/>
                      <a:pt x="1822" y="470"/>
                    </a:cubicBezTo>
                    <a:cubicBezTo>
                      <a:pt x="1840" y="469"/>
                      <a:pt x="1859" y="469"/>
                      <a:pt x="1877" y="469"/>
                    </a:cubicBezTo>
                    <a:cubicBezTo>
                      <a:pt x="1878" y="469"/>
                      <a:pt x="1878" y="469"/>
                      <a:pt x="1879" y="469"/>
                    </a:cubicBezTo>
                    <a:cubicBezTo>
                      <a:pt x="1895" y="469"/>
                      <a:pt x="1910" y="470"/>
                      <a:pt x="1927" y="471"/>
                    </a:cubicBezTo>
                    <a:cubicBezTo>
                      <a:pt x="1931" y="470"/>
                      <a:pt x="1936" y="471"/>
                      <a:pt x="1942" y="471"/>
                    </a:cubicBezTo>
                    <a:cubicBezTo>
                      <a:pt x="1956" y="472"/>
                      <a:pt x="1972" y="473"/>
                      <a:pt x="1987" y="474"/>
                    </a:cubicBezTo>
                    <a:cubicBezTo>
                      <a:pt x="1685" y="483"/>
                      <a:pt x="1704" y="53"/>
                      <a:pt x="1976" y="48"/>
                    </a:cubicBezTo>
                    <a:cubicBezTo>
                      <a:pt x="1207" y="0"/>
                      <a:pt x="480" y="489"/>
                      <a:pt x="258" y="1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>
                <a:off x="5751678" y="3347473"/>
                <a:ext cx="759752" cy="67346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34" extrusionOk="0">
                    <a:moveTo>
                      <a:pt x="4717" y="434"/>
                    </a:moveTo>
                    <a:cubicBezTo>
                      <a:pt x="156" y="434"/>
                      <a:pt x="156" y="434"/>
                      <a:pt x="156" y="434"/>
                    </a:cubicBezTo>
                    <a:cubicBezTo>
                      <a:pt x="70" y="434"/>
                      <a:pt x="0" y="365"/>
                      <a:pt x="0" y="27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4716" y="0"/>
                      <a:pt x="4716" y="0"/>
                      <a:pt x="4716" y="0"/>
                    </a:cubicBezTo>
                    <a:cubicBezTo>
                      <a:pt x="4802" y="0"/>
                      <a:pt x="4872" y="70"/>
                      <a:pt x="4872" y="156"/>
                    </a:cubicBezTo>
                    <a:cubicBezTo>
                      <a:pt x="4872" y="278"/>
                      <a:pt x="4872" y="278"/>
                      <a:pt x="4872" y="278"/>
                    </a:cubicBezTo>
                    <a:cubicBezTo>
                      <a:pt x="4872" y="365"/>
                      <a:pt x="4803" y="434"/>
                      <a:pt x="4717" y="4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6235724" y="3448492"/>
                <a:ext cx="275696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3" extrusionOk="0">
                    <a:moveTo>
                      <a:pt x="1608" y="533"/>
                    </a:moveTo>
                    <a:cubicBezTo>
                      <a:pt x="156" y="533"/>
                      <a:pt x="156" y="533"/>
                      <a:pt x="156" y="533"/>
                    </a:cubicBezTo>
                    <a:cubicBezTo>
                      <a:pt x="70" y="533"/>
                      <a:pt x="0" y="463"/>
                      <a:pt x="0" y="37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608" y="0"/>
                      <a:pt x="1608" y="0"/>
                      <a:pt x="1608" y="0"/>
                    </a:cubicBezTo>
                    <a:cubicBezTo>
                      <a:pt x="1694" y="0"/>
                      <a:pt x="1764" y="70"/>
                      <a:pt x="1764" y="156"/>
                    </a:cubicBezTo>
                    <a:cubicBezTo>
                      <a:pt x="1764" y="377"/>
                      <a:pt x="1764" y="377"/>
                      <a:pt x="1764" y="377"/>
                    </a:cubicBezTo>
                    <a:cubicBezTo>
                      <a:pt x="1764" y="463"/>
                      <a:pt x="1694" y="533"/>
                      <a:pt x="1608" y="5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6122078" y="3446388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6008433" y="3446388"/>
                <a:ext cx="86287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547" y="274"/>
                    </a:moveTo>
                    <a:cubicBezTo>
                      <a:pt x="548" y="425"/>
                      <a:pt x="425" y="548"/>
                      <a:pt x="274" y="548"/>
                    </a:cubicBezTo>
                    <a:cubicBezTo>
                      <a:pt x="123" y="548"/>
                      <a:pt x="0" y="425"/>
                      <a:pt x="0" y="274"/>
                    </a:cubicBezTo>
                    <a:cubicBezTo>
                      <a:pt x="0" y="123"/>
                      <a:pt x="122" y="0"/>
                      <a:pt x="274" y="0"/>
                    </a:cubicBezTo>
                    <a:cubicBezTo>
                      <a:pt x="425" y="0"/>
                      <a:pt x="547" y="123"/>
                      <a:pt x="54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943;p43"/>
            <p:cNvGrpSpPr/>
            <p:nvPr/>
          </p:nvGrpSpPr>
          <p:grpSpPr>
            <a:xfrm>
              <a:off x="8100389" y="2547672"/>
              <a:ext cx="211524" cy="932645"/>
              <a:chOff x="5703957" y="2852807"/>
              <a:chExt cx="583675" cy="2573525"/>
            </a:xfrm>
          </p:grpSpPr>
          <p:sp>
            <p:nvSpPr>
              <p:cNvPr id="944" name="Google Shape;944;p43"/>
              <p:cNvSpPr/>
              <p:nvPr/>
            </p:nvSpPr>
            <p:spPr>
              <a:xfrm>
                <a:off x="5703957" y="2852807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720" y="0"/>
                    </a:move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742"/>
                      <a:pt x="73" y="815"/>
                      <a:pt x="164" y="815"/>
                    </a:cubicBez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2"/>
                      <a:pt x="885" y="651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5978107" y="2958932"/>
                <a:ext cx="26530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9" extrusionOk="0">
                    <a:moveTo>
                      <a:pt x="19" y="0"/>
                    </a:moveTo>
                    <a:cubicBezTo>
                      <a:pt x="29" y="0"/>
                      <a:pt x="37" y="8"/>
                      <a:pt x="37" y="19"/>
                    </a:cubicBezTo>
                    <a:cubicBezTo>
                      <a:pt x="37" y="361"/>
                      <a:pt x="37" y="361"/>
                      <a:pt x="37" y="361"/>
                    </a:cubicBezTo>
                    <a:cubicBezTo>
                      <a:pt x="37" y="371"/>
                      <a:pt x="29" y="379"/>
                      <a:pt x="19" y="379"/>
                    </a:cubicBezTo>
                    <a:cubicBezTo>
                      <a:pt x="9" y="379"/>
                      <a:pt x="0" y="371"/>
                      <a:pt x="0" y="36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5871985" y="3268462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18" y="0"/>
                    </a:move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5871985" y="3082744"/>
                <a:ext cx="24762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193" y="191"/>
                    </a:moveTo>
                    <a:cubicBezTo>
                      <a:pt x="188" y="191"/>
                      <a:pt x="184" y="190"/>
                      <a:pt x="180" y="18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" y="27"/>
                      <a:pt x="0" y="15"/>
                      <a:pt x="7" y="8"/>
                    </a:cubicBezTo>
                    <a:cubicBezTo>
                      <a:pt x="14" y="0"/>
                      <a:pt x="25" y="0"/>
                      <a:pt x="33" y="6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56" y="0"/>
                      <a:pt x="367" y="0"/>
                      <a:pt x="374" y="8"/>
                    </a:cubicBezTo>
                    <a:cubicBezTo>
                      <a:pt x="381" y="15"/>
                      <a:pt x="380" y="27"/>
                      <a:pt x="373" y="34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1" y="190"/>
                      <a:pt x="197" y="191"/>
                      <a:pt x="193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5703957" y="3524930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164" y="815"/>
                    </a:move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1"/>
                      <a:pt x="885" y="650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741"/>
                      <a:pt x="73" y="815"/>
                      <a:pt x="164" y="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5978107" y="3710649"/>
                <a:ext cx="26531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9" extrusionOk="0">
                    <a:moveTo>
                      <a:pt x="18" y="379"/>
                    </a:moveTo>
                    <a:cubicBezTo>
                      <a:pt x="8" y="379"/>
                      <a:pt x="0" y="371"/>
                      <a:pt x="0" y="36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36" y="371"/>
                      <a:pt x="28" y="379"/>
                      <a:pt x="18" y="3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5871985" y="3631055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361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5871985" y="3710649"/>
                <a:ext cx="247617" cy="12381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92" extrusionOk="0">
                    <a:moveTo>
                      <a:pt x="188" y="0"/>
                    </a:moveTo>
                    <a:cubicBezTo>
                      <a:pt x="192" y="0"/>
                      <a:pt x="197" y="2"/>
                      <a:pt x="200" y="5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80" y="164"/>
                      <a:pt x="380" y="176"/>
                      <a:pt x="374" y="183"/>
                    </a:cubicBezTo>
                    <a:cubicBezTo>
                      <a:pt x="367" y="191"/>
                      <a:pt x="355" y="192"/>
                      <a:pt x="347" y="185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32" y="185"/>
                      <a:pt x="32" y="185"/>
                      <a:pt x="32" y="185"/>
                    </a:cubicBezTo>
                    <a:cubicBezTo>
                      <a:pt x="25" y="192"/>
                      <a:pt x="13" y="191"/>
                      <a:pt x="6" y="184"/>
                    </a:cubicBezTo>
                    <a:cubicBezTo>
                      <a:pt x="0" y="176"/>
                      <a:pt x="0" y="164"/>
                      <a:pt x="8" y="157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79" y="2"/>
                      <a:pt x="184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5730488" y="4170522"/>
                <a:ext cx="530608" cy="58367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6" extrusionOk="0">
                    <a:moveTo>
                      <a:pt x="0" y="165"/>
                    </a:moveTo>
                    <a:cubicBezTo>
                      <a:pt x="0" y="721"/>
                      <a:pt x="0" y="721"/>
                      <a:pt x="0" y="721"/>
                    </a:cubicBezTo>
                    <a:cubicBezTo>
                      <a:pt x="0" y="812"/>
                      <a:pt x="73" y="886"/>
                      <a:pt x="164" y="886"/>
                    </a:cubicBezTo>
                    <a:cubicBezTo>
                      <a:pt x="650" y="886"/>
                      <a:pt x="650" y="886"/>
                      <a:pt x="650" y="886"/>
                    </a:cubicBezTo>
                    <a:cubicBezTo>
                      <a:pt x="741" y="886"/>
                      <a:pt x="815" y="812"/>
                      <a:pt x="815" y="721"/>
                    </a:cubicBez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5933889" y="4338553"/>
                <a:ext cx="123809" cy="24762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0" extrusionOk="0">
                    <a:moveTo>
                      <a:pt x="192" y="188"/>
                    </a:moveTo>
                    <a:cubicBezTo>
                      <a:pt x="192" y="192"/>
                      <a:pt x="191" y="197"/>
                      <a:pt x="187" y="200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28" y="380"/>
                      <a:pt x="16" y="380"/>
                      <a:pt x="9" y="374"/>
                    </a:cubicBezTo>
                    <a:cubicBezTo>
                      <a:pt x="1" y="367"/>
                      <a:pt x="0" y="355"/>
                      <a:pt x="7" y="34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1" y="13"/>
                      <a:pt x="9" y="6"/>
                    </a:cubicBezTo>
                    <a:cubicBezTo>
                      <a:pt x="16" y="0"/>
                      <a:pt x="28" y="0"/>
                      <a:pt x="35" y="8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90" y="179"/>
                      <a:pt x="192" y="184"/>
                      <a:pt x="192" y="1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5730488" y="4842645"/>
                <a:ext cx="530608" cy="58368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5" extrusionOk="0">
                    <a:moveTo>
                      <a:pt x="815" y="720"/>
                    </a:move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811"/>
                      <a:pt x="73" y="885"/>
                      <a:pt x="164" y="885"/>
                    </a:cubicBezTo>
                    <a:cubicBezTo>
                      <a:pt x="650" y="885"/>
                      <a:pt x="650" y="885"/>
                      <a:pt x="650" y="885"/>
                    </a:cubicBezTo>
                    <a:cubicBezTo>
                      <a:pt x="741" y="885"/>
                      <a:pt x="815" y="811"/>
                      <a:pt x="815" y="7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5933889" y="5010676"/>
                <a:ext cx="123809" cy="2476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1" extrusionOk="0">
                    <a:moveTo>
                      <a:pt x="0" y="192"/>
                    </a:moveTo>
                    <a:cubicBezTo>
                      <a:pt x="0" y="188"/>
                      <a:pt x="2" y="184"/>
                      <a:pt x="5" y="18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65" y="1"/>
                      <a:pt x="176" y="0"/>
                      <a:pt x="184" y="7"/>
                    </a:cubicBezTo>
                    <a:cubicBezTo>
                      <a:pt x="191" y="14"/>
                      <a:pt x="192" y="25"/>
                      <a:pt x="185" y="33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185" y="348"/>
                      <a:pt x="185" y="348"/>
                      <a:pt x="185" y="348"/>
                    </a:cubicBezTo>
                    <a:cubicBezTo>
                      <a:pt x="192" y="355"/>
                      <a:pt x="192" y="367"/>
                      <a:pt x="184" y="374"/>
                    </a:cubicBezTo>
                    <a:cubicBezTo>
                      <a:pt x="176" y="381"/>
                      <a:pt x="165" y="380"/>
                      <a:pt x="158" y="373"/>
                    </a:cubicBezTo>
                    <a:cubicBezTo>
                      <a:pt x="5" y="205"/>
                      <a:pt x="5" y="205"/>
                      <a:pt x="5" y="205"/>
                    </a:cubicBezTo>
                    <a:cubicBezTo>
                      <a:pt x="2" y="201"/>
                      <a:pt x="0" y="197"/>
                      <a:pt x="0" y="1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6" name="Google Shape;956;p43"/>
            <p:cNvSpPr/>
            <p:nvPr/>
          </p:nvSpPr>
          <p:spPr>
            <a:xfrm>
              <a:off x="4893364" y="3540950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7" name="Google Shape;957;p43"/>
            <p:cNvGrpSpPr/>
            <p:nvPr/>
          </p:nvGrpSpPr>
          <p:grpSpPr>
            <a:xfrm>
              <a:off x="4490527" y="539500"/>
              <a:ext cx="510600" cy="486850"/>
              <a:chOff x="1973" y="306"/>
              <a:chExt cx="71" cy="67"/>
            </a:xfrm>
          </p:grpSpPr>
          <p:sp>
            <p:nvSpPr>
              <p:cNvPr id="958" name="Google Shape;958;p43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3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61" name="Google Shape;961;p43"/>
            <p:cNvCxnSpPr/>
            <p:nvPr/>
          </p:nvCxnSpPr>
          <p:spPr>
            <a:xfrm rot="-5400000" flipH="1">
              <a:off x="4061850" y="168694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962" name="Google Shape;962;p43"/>
            <p:cNvGrpSpPr/>
            <p:nvPr/>
          </p:nvGrpSpPr>
          <p:grpSpPr>
            <a:xfrm>
              <a:off x="4676742" y="1178182"/>
              <a:ext cx="138146" cy="138146"/>
              <a:chOff x="4315031" y="1267400"/>
              <a:chExt cx="298500" cy="298500"/>
            </a:xfrm>
          </p:grpSpPr>
          <p:sp>
            <p:nvSpPr>
              <p:cNvPr id="963" name="Google Shape;963;p43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65" name="Google Shape;965;p43"/>
            <p:cNvCxnSpPr>
              <a:stCxn id="934" idx="4"/>
            </p:cNvCxnSpPr>
            <p:nvPr/>
          </p:nvCxnSpPr>
          <p:spPr>
            <a:xfrm>
              <a:off x="7912872" y="23394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966" name="Google Shape;966;p43"/>
            <p:cNvGrpSpPr/>
            <p:nvPr/>
          </p:nvGrpSpPr>
          <p:grpSpPr>
            <a:xfrm>
              <a:off x="7681476" y="3815950"/>
              <a:ext cx="476607" cy="475800"/>
              <a:chOff x="2153" y="22"/>
              <a:chExt cx="45" cy="45"/>
            </a:xfrm>
          </p:grpSpPr>
          <p:sp>
            <p:nvSpPr>
              <p:cNvPr id="967" name="Google Shape;967;p43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43"/>
            <p:cNvGrpSpPr/>
            <p:nvPr/>
          </p:nvGrpSpPr>
          <p:grpSpPr>
            <a:xfrm>
              <a:off x="7843792" y="3540957"/>
              <a:ext cx="138146" cy="138146"/>
              <a:chOff x="4315031" y="1267400"/>
              <a:chExt cx="298500" cy="298500"/>
            </a:xfrm>
          </p:grpSpPr>
          <p:sp>
            <p:nvSpPr>
              <p:cNvPr id="970" name="Google Shape;970;p43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4"/>
          <p:cNvSpPr/>
          <p:nvPr/>
        </p:nvSpPr>
        <p:spPr>
          <a:xfrm>
            <a:off x="4633825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7" name="Google Shape;977;p44"/>
          <p:cNvSpPr/>
          <p:nvPr/>
        </p:nvSpPr>
        <p:spPr>
          <a:xfrm>
            <a:off x="711450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8" name="Google Shape;978;p44"/>
          <p:cNvSpPr/>
          <p:nvPr/>
        </p:nvSpPr>
        <p:spPr>
          <a:xfrm>
            <a:off x="4633825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9" name="Google Shape;979;p44"/>
          <p:cNvSpPr/>
          <p:nvPr/>
        </p:nvSpPr>
        <p:spPr>
          <a:xfrm>
            <a:off x="711450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0" name="Google Shape;980;p44"/>
          <p:cNvSpPr/>
          <p:nvPr/>
        </p:nvSpPr>
        <p:spPr>
          <a:xfrm>
            <a:off x="4633825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1" name="Google Shape;981;p44"/>
          <p:cNvSpPr/>
          <p:nvPr/>
        </p:nvSpPr>
        <p:spPr>
          <a:xfrm>
            <a:off x="711450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2" name="Google Shape;98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of Content</a:t>
            </a:r>
            <a:endParaRPr/>
          </a:p>
        </p:txBody>
      </p:sp>
      <p:sp>
        <p:nvSpPr>
          <p:cNvPr id="983" name="Google Shape;983;p44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4" name="Google Shape;984;p44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5" name="Google Shape;985;p44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6" name="Google Shape;986;p44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7" name="Google Shape;987;p44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8" name="Google Shape;988;p44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9" name="Google Shape;989;p44"/>
          <p:cNvSpPr txBox="1">
            <a:spLocks noGrp="1"/>
          </p:cNvSpPr>
          <p:nvPr>
            <p:ph type="subTitle" idx="1"/>
          </p:nvPr>
        </p:nvSpPr>
        <p:spPr>
          <a:xfrm>
            <a:off x="1677000" y="1624787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Background Research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0" name="Google Shape;990;p44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1" name="Google Shape;991;p44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2" name="Google Shape;992;p44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3" name="Google Shape;993;p44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4" name="Google Shape;994;p44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SECTION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5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Background Research</a:t>
            </a:r>
            <a:endParaRPr/>
          </a:p>
        </p:txBody>
      </p:sp>
      <p:sp>
        <p:nvSpPr>
          <p:cNvPr id="1000" name="Google Shape;1000;p45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1001" name="Google Shape;1001;p45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002" name="Google Shape;1002;p45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3" name="Google Shape;1003;p45"/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1004" name="Google Shape;1004;p45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005" name="Google Shape;1005;p45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006" name="Google Shape;1006;p45"/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1007" name="Google Shape;1007;p45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45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45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45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45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45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45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45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p45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45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45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45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45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45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45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45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45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45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45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45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45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45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45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45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031" name="Google Shape;1031;p45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032" name="Google Shape;1032;p45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45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45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45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45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45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45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45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45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45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45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45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45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45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45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45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45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45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45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45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45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45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45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45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45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45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45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45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45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45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45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45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45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45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45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45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45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45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45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45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45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45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45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45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45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45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45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45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45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45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45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45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45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45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45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45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45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89" name="Google Shape;1089;p45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2" name="Google Shape;1092;p45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093" name="Google Shape;1093;p45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45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45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925" y="315700"/>
            <a:ext cx="3652175" cy="18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46"/>
          <p:cNvSpPr txBox="1"/>
          <p:nvPr/>
        </p:nvSpPr>
        <p:spPr>
          <a:xfrm>
            <a:off x="557900" y="758125"/>
            <a:ext cx="4368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Observations (Research)</a:t>
            </a:r>
            <a:endParaRPr sz="23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102" name="Google Shape;1102;p46"/>
          <p:cNvSpPr txBox="1"/>
          <p:nvPr/>
        </p:nvSpPr>
        <p:spPr>
          <a:xfrm>
            <a:off x="557900" y="1296925"/>
            <a:ext cx="4150200" cy="3324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AutoNum type="arabicPeriod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Action Space, it’s continuous with a range of (-2,2)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Need to Discretize. (2 Methods)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-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Define Action Space LinSpace(-2,2, NAction)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-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Conversion w Normalization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AutoNum type="arabicPeriod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Observation Shape, High , Low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aven Pro"/>
                <a:ea typeface="Maven Pro"/>
                <a:cs typeface="Maven Pro"/>
                <a:sym typeface="Maven Pro"/>
              </a:rPr>
              <a:t>Observation represents the x-y coordinates of the pendulum’s free end and its angular velocity.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AutoNum type="arabicPeriod"/>
            </a:pPr>
            <a:r>
              <a:rPr lang="fr" sz="1200">
                <a:latin typeface="Maven Pro"/>
                <a:ea typeface="Maven Pro"/>
                <a:cs typeface="Maven Pro"/>
                <a:sym typeface="Maven Pro"/>
              </a:rPr>
              <a:t>Reward Calculation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aven Pro"/>
                <a:ea typeface="Maven Pro"/>
                <a:cs typeface="Maven Pro"/>
                <a:sym typeface="Maven Pro"/>
              </a:rPr>
              <a:t>	r = -(theta2 + 0.1 * theta_dt2 + 0.001 * torque2)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aven Pro"/>
                <a:ea typeface="Maven Pro"/>
                <a:cs typeface="Maven Pro"/>
                <a:sym typeface="Maven Pro"/>
              </a:rPr>
              <a:t>Min is -(pi2 + 0.1 * 82 + 0.001 * 22) (angle is normalized between [-pi, pi]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aven Pro"/>
                <a:ea typeface="Maven Pro"/>
                <a:cs typeface="Maven Pro"/>
                <a:sym typeface="Maven Pro"/>
              </a:rPr>
              <a:t>Range is (-16.2736044, 0) </a:t>
            </a:r>
            <a:endParaRPr sz="1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03" name="Google Shape;11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925" y="2277400"/>
            <a:ext cx="2145900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7"/>
          <p:cNvSpPr txBox="1">
            <a:spLocks noGrp="1"/>
          </p:cNvSpPr>
          <p:nvPr>
            <p:ph type="title"/>
          </p:nvPr>
        </p:nvSpPr>
        <p:spPr>
          <a:xfrm>
            <a:off x="1268075" y="78368"/>
            <a:ext cx="43836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What is a DQN:</a:t>
            </a:r>
            <a:endParaRPr sz="2800"/>
          </a:p>
        </p:txBody>
      </p:sp>
      <p:pic>
        <p:nvPicPr>
          <p:cNvPr id="1109" name="Google Shape;11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" y="873868"/>
            <a:ext cx="59150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8"/>
          <p:cNvSpPr/>
          <p:nvPr/>
        </p:nvSpPr>
        <p:spPr>
          <a:xfrm>
            <a:off x="8426375" y="0"/>
            <a:ext cx="741300" cy="74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5" name="Google Shape;1115;p48"/>
          <p:cNvSpPr/>
          <p:nvPr/>
        </p:nvSpPr>
        <p:spPr>
          <a:xfrm>
            <a:off x="8426349" y="4402200"/>
            <a:ext cx="741300" cy="74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>
            <a:off x="1" y="-34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xandria"/>
                <a:ea typeface="Alexandria"/>
                <a:cs typeface="Alexandria"/>
                <a:sym typeface="Alexandria"/>
              </a:rPr>
              <a:t>Initial Approach </a:t>
            </a: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1117" name="Google Shape;1117;p48"/>
          <p:cNvGrpSpPr/>
          <p:nvPr/>
        </p:nvGrpSpPr>
        <p:grpSpPr>
          <a:xfrm>
            <a:off x="8602727" y="4590735"/>
            <a:ext cx="388544" cy="364251"/>
            <a:chOff x="4456875" y="2635825"/>
            <a:chExt cx="481825" cy="451700"/>
          </a:xfrm>
        </p:grpSpPr>
        <p:sp>
          <p:nvSpPr>
            <p:cNvPr id="1118" name="Google Shape;1118;p48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24" name="Google Shape;1124;p48"/>
          <p:cNvGrpSpPr/>
          <p:nvPr/>
        </p:nvGrpSpPr>
        <p:grpSpPr>
          <a:xfrm>
            <a:off x="8647596" y="188497"/>
            <a:ext cx="298809" cy="364260"/>
            <a:chOff x="3907325" y="2620775"/>
            <a:chExt cx="395250" cy="481825"/>
          </a:xfrm>
        </p:grpSpPr>
        <p:sp>
          <p:nvSpPr>
            <p:cNvPr id="1125" name="Google Shape;1125;p4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29" name="Google Shape;1129;p48"/>
          <p:cNvSpPr txBox="1"/>
          <p:nvPr/>
        </p:nvSpPr>
        <p:spPr>
          <a:xfrm>
            <a:off x="-6900" y="741300"/>
            <a:ext cx="4163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Normal DQN transformed to handle pendulum: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Some approaches taken include: 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Discretize Torque with LinSpace - handles continuous action space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Take argmax of the q-value and reference discrete action space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Pass Torque Value to Env.Step()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AutoNum type="arabicPeriod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Append </a:t>
            </a:r>
            <a:r>
              <a:rPr lang="fr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Torque </a:t>
            </a: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 memory 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Train (Epsilon Decay Every Episode)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*Used Model.Fit(), took a long time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Default Params: 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Char char="●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Learning Rate - 0.01 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Char char="●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Epsilon Decay - 0.99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Char char="●"/>
            </a:pPr>
            <a:r>
              <a:rPr lang="fr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NActions - 10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30" name="Google Shape;1130;p48"/>
          <p:cNvCxnSpPr/>
          <p:nvPr/>
        </p:nvCxnSpPr>
        <p:spPr>
          <a:xfrm>
            <a:off x="4163700" y="-3450"/>
            <a:ext cx="13500" cy="515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48"/>
          <p:cNvSpPr txBox="1"/>
          <p:nvPr/>
        </p:nvSpPr>
        <p:spPr>
          <a:xfrm>
            <a:off x="4163700" y="124325"/>
            <a:ext cx="420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Initial Results and Graph</a:t>
            </a:r>
            <a:endParaRPr sz="2000">
              <a:solidFill>
                <a:schemeClr val="dk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pic>
        <p:nvPicPr>
          <p:cNvPr id="1132" name="Google Shape;11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100" y="616925"/>
            <a:ext cx="4163700" cy="3325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48"/>
          <p:cNvSpPr txBox="1"/>
          <p:nvPr/>
        </p:nvSpPr>
        <p:spPr>
          <a:xfrm>
            <a:off x="4194575" y="4122975"/>
            <a:ext cx="4231800" cy="92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*Average Reward/ Episode used instead of Score. This was switched later.</a:t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After tuning parameters, results didn’t improve. Graphs available in .ipynb</a:t>
            </a:r>
            <a:endParaRPr sz="12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 txBox="1">
            <a:spLocks noGrp="1"/>
          </p:cNvSpPr>
          <p:nvPr>
            <p:ph type="ctrTitle"/>
          </p:nvPr>
        </p:nvSpPr>
        <p:spPr>
          <a:xfrm>
            <a:off x="145050" y="150325"/>
            <a:ext cx="4017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80" b="1"/>
              <a:t>EDA: CIFAR-10</a:t>
            </a:r>
            <a:endParaRPr sz="3080" b="1"/>
          </a:p>
        </p:txBody>
      </p:sp>
      <p:sp>
        <p:nvSpPr>
          <p:cNvPr id="763" name="Google Shape;763;p31"/>
          <p:cNvSpPr txBox="1"/>
          <p:nvPr/>
        </p:nvSpPr>
        <p:spPr>
          <a:xfrm>
            <a:off x="5322925" y="1054125"/>
            <a:ext cx="3237000" cy="3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fr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Training set: 50000 images of 10 classes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fr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Test set: 10000 images of 10 classes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fr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Equal class distribution; 5000 images each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64" name="Google Shape;7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449" y="1971200"/>
            <a:ext cx="3812499" cy="3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50" y="2008525"/>
            <a:ext cx="2538800" cy="18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650" y="2022175"/>
            <a:ext cx="2538800" cy="182173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1"/>
          <p:cNvSpPr txBox="1"/>
          <p:nvPr/>
        </p:nvSpPr>
        <p:spPr>
          <a:xfrm>
            <a:off x="831225" y="1642225"/>
            <a:ext cx="2107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Original Images</a:t>
            </a:r>
            <a:endParaRPr sz="1200" u="sng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8" name="Google Shape;768;p31"/>
          <p:cNvSpPr txBox="1"/>
          <p:nvPr/>
        </p:nvSpPr>
        <p:spPr>
          <a:xfrm>
            <a:off x="3053850" y="1642225"/>
            <a:ext cx="2317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Normalized Images</a:t>
            </a:r>
            <a:endParaRPr sz="1200" u="sng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9" name="Google Shape;769;p31"/>
          <p:cNvSpPr txBox="1"/>
          <p:nvPr/>
        </p:nvSpPr>
        <p:spPr>
          <a:xfrm>
            <a:off x="367725" y="1150525"/>
            <a:ext cx="41043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fr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Normalize images to ensure consistency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xandria"/>
                <a:ea typeface="Alexandria"/>
                <a:cs typeface="Alexandria"/>
                <a:sym typeface="Alexandria"/>
              </a:rPr>
              <a:t>Revised Approach</a:t>
            </a: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grpSp>
        <p:nvGrpSpPr>
          <p:cNvPr id="1139" name="Google Shape;1139;p49"/>
          <p:cNvGrpSpPr/>
          <p:nvPr/>
        </p:nvGrpSpPr>
        <p:grpSpPr>
          <a:xfrm>
            <a:off x="-1289173" y="414250"/>
            <a:ext cx="761535" cy="4314999"/>
            <a:chOff x="4942902" y="289000"/>
            <a:chExt cx="761535" cy="4314999"/>
          </a:xfrm>
        </p:grpSpPr>
        <p:grpSp>
          <p:nvGrpSpPr>
            <p:cNvPr id="1140" name="Google Shape;1140;p49"/>
            <p:cNvGrpSpPr/>
            <p:nvPr/>
          </p:nvGrpSpPr>
          <p:grpSpPr>
            <a:xfrm>
              <a:off x="4942902" y="539500"/>
              <a:ext cx="510600" cy="486850"/>
              <a:chOff x="1973" y="306"/>
              <a:chExt cx="71" cy="67"/>
            </a:xfrm>
          </p:grpSpPr>
          <p:sp>
            <p:nvSpPr>
              <p:cNvPr id="1141" name="Google Shape;1141;p4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44" name="Google Shape;1144;p49"/>
            <p:cNvCxnSpPr/>
            <p:nvPr/>
          </p:nvCxnSpPr>
          <p:spPr>
            <a:xfrm rot="-5400000" flipH="1">
              <a:off x="4514225" y="1686947"/>
              <a:ext cx="1681200" cy="326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45" name="Google Shape;1145;p49"/>
            <p:cNvGrpSpPr/>
            <p:nvPr/>
          </p:nvGrpSpPr>
          <p:grpSpPr>
            <a:xfrm>
              <a:off x="5129117" y="1178182"/>
              <a:ext cx="138146" cy="138146"/>
              <a:chOff x="4315031" y="1267400"/>
              <a:chExt cx="298500" cy="298500"/>
            </a:xfrm>
          </p:grpSpPr>
          <p:sp>
            <p:nvSpPr>
              <p:cNvPr id="1146" name="Google Shape;1146;p4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49"/>
            <p:cNvGrpSpPr/>
            <p:nvPr/>
          </p:nvGrpSpPr>
          <p:grpSpPr>
            <a:xfrm>
              <a:off x="5453510" y="289000"/>
              <a:ext cx="250926" cy="250500"/>
              <a:chOff x="2153" y="22"/>
              <a:chExt cx="45" cy="45"/>
            </a:xfrm>
          </p:grpSpPr>
          <p:sp>
            <p:nvSpPr>
              <p:cNvPr id="1149" name="Google Shape;1149;p49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1" name="Google Shape;1151;p49"/>
            <p:cNvSpPr/>
            <p:nvPr/>
          </p:nvSpPr>
          <p:spPr>
            <a:xfrm>
              <a:off x="4999114" y="4213925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49"/>
          <p:cNvSpPr txBox="1"/>
          <p:nvPr/>
        </p:nvSpPr>
        <p:spPr>
          <a:xfrm>
            <a:off x="0" y="629850"/>
            <a:ext cx="443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Seeing the Initial Approach Fail, Adjustments Were Made: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ven Pro"/>
              <a:buAutoNum type="arabicPeriod"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Implement Target Model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ven Pro"/>
              <a:buAutoNum type="arabicPeriod"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Appended Index instead of Torque Value to memory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ven Pro"/>
              <a:buAutoNum type="arabicPeriod"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Increased Memory Length to 10,000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ven Pro"/>
              <a:buAutoNum type="arabicPeriod"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Torque Value calculated using converter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ven Pro"/>
              <a:buAutoNum type="arabicPeriod"/>
            </a:pPr>
            <a:r>
              <a:rPr lang="fr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Used Gradient Tape to increase the learning speed</a:t>
            </a:r>
            <a:endParaRPr sz="1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153" name="Google Shape;1153;p49"/>
          <p:cNvCxnSpPr/>
          <p:nvPr/>
        </p:nvCxnSpPr>
        <p:spPr>
          <a:xfrm flipH="1">
            <a:off x="4435800" y="20400"/>
            <a:ext cx="13500" cy="510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4" name="Google Shape;1154;p49"/>
          <p:cNvSpPr txBox="1"/>
          <p:nvPr/>
        </p:nvSpPr>
        <p:spPr>
          <a:xfrm>
            <a:off x="4590300" y="80100"/>
            <a:ext cx="439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rPr>
              <a:t>Untuned Results and Graphs</a:t>
            </a:r>
            <a:endParaRPr sz="2000">
              <a:solidFill>
                <a:schemeClr val="dk1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pic>
        <p:nvPicPr>
          <p:cNvPr id="1155" name="Google Shape;11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00" y="572700"/>
            <a:ext cx="4227124" cy="33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49"/>
          <p:cNvSpPr txBox="1"/>
          <p:nvPr/>
        </p:nvSpPr>
        <p:spPr>
          <a:xfrm>
            <a:off x="0" y="3175000"/>
            <a:ext cx="4294800" cy="18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Observations: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AutoNum type="arabicPeriod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Model would learn to solve the problem but would fail right after (Highly Unstable)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AutoNum type="arabicPeriod"/>
            </a:pPr>
            <a:r>
              <a:rPr lang="fr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Towards the end of the Episodes, model would “crash” and not recover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0"/>
          <p:cNvSpPr txBox="1">
            <a:spLocks noGrp="1"/>
          </p:cNvSpPr>
          <p:nvPr>
            <p:ph type="title"/>
          </p:nvPr>
        </p:nvSpPr>
        <p:spPr>
          <a:xfrm>
            <a:off x="1" y="889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lexandria"/>
                <a:ea typeface="Alexandria"/>
                <a:cs typeface="Alexandria"/>
                <a:sym typeface="Alexandria"/>
              </a:rPr>
              <a:t>Solving the instability problem</a:t>
            </a:r>
            <a:endParaRPr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162" name="Google Shape;1162;p50"/>
          <p:cNvSpPr txBox="1"/>
          <p:nvPr/>
        </p:nvSpPr>
        <p:spPr>
          <a:xfrm>
            <a:off x="0" y="533325"/>
            <a:ext cx="29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Instead of having a fixed decay for Epsilon and Learning Rate,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opted for a dynamic Learning Rate and Epsilon that adjusted based on the current Score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3" name="Google Shape;1163;p50"/>
          <p:cNvSpPr txBox="1"/>
          <p:nvPr/>
        </p:nvSpPr>
        <p:spPr>
          <a:xfrm>
            <a:off x="3992650" y="533325"/>
            <a:ext cx="4893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This allows for a more stable training, reduces the chances of agent jumping out of a solve and the model crashing. The new base model is as shows: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5" name="Google Shape;1165;p50"/>
          <p:cNvSpPr txBox="1"/>
          <p:nvPr/>
        </p:nvSpPr>
        <p:spPr>
          <a:xfrm>
            <a:off x="3992650" y="4102100"/>
            <a:ext cx="4622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Downside:</a:t>
            </a:r>
            <a:br>
              <a:rPr lang="fr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fr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Model can get stuck in a local optima, we decide that consistently solving it was better than an unstable model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66" name="Google Shape;1166;p50"/>
          <p:cNvPicPr preferRelativeResize="0"/>
          <p:nvPr/>
        </p:nvPicPr>
        <p:blipFill rotWithShape="1">
          <a:blip r:embed="rId3">
            <a:alphaModFix/>
          </a:blip>
          <a:srcRect t="3278"/>
          <a:stretch/>
        </p:blipFill>
        <p:spPr>
          <a:xfrm>
            <a:off x="3992650" y="1318413"/>
            <a:ext cx="3424101" cy="26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0F8BA3-F17A-84A0-97C1-A379532A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498"/>
            <a:ext cx="3567607" cy="254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1"/>
          <p:cNvSpPr/>
          <p:nvPr/>
        </p:nvSpPr>
        <p:spPr>
          <a:xfrm>
            <a:off x="7584150" y="0"/>
            <a:ext cx="741300" cy="74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2" name="Google Shape;1172;p51"/>
          <p:cNvSpPr/>
          <p:nvPr/>
        </p:nvSpPr>
        <p:spPr>
          <a:xfrm>
            <a:off x="8391550" y="2411950"/>
            <a:ext cx="741300" cy="74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3" name="Google Shape;1173;p51"/>
          <p:cNvSpPr/>
          <p:nvPr/>
        </p:nvSpPr>
        <p:spPr>
          <a:xfrm>
            <a:off x="8391550" y="4402200"/>
            <a:ext cx="741300" cy="74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4" name="Google Shape;1174;p51"/>
          <p:cNvSpPr txBox="1">
            <a:spLocks noGrp="1"/>
          </p:cNvSpPr>
          <p:nvPr>
            <p:ph type="title"/>
          </p:nvPr>
        </p:nvSpPr>
        <p:spPr>
          <a:xfrm>
            <a:off x="68025" y="0"/>
            <a:ext cx="83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Tuning [Can Choose to Switch Back to Code]</a:t>
            </a:r>
            <a:endParaRPr/>
          </a:p>
        </p:txBody>
      </p:sp>
      <p:grpSp>
        <p:nvGrpSpPr>
          <p:cNvPr id="1175" name="Google Shape;1175;p51"/>
          <p:cNvGrpSpPr/>
          <p:nvPr/>
        </p:nvGrpSpPr>
        <p:grpSpPr>
          <a:xfrm>
            <a:off x="7760496" y="178225"/>
            <a:ext cx="388607" cy="384854"/>
            <a:chOff x="5049725" y="1435050"/>
            <a:chExt cx="486550" cy="481850"/>
          </a:xfrm>
        </p:grpSpPr>
        <p:sp>
          <p:nvSpPr>
            <p:cNvPr id="1176" name="Google Shape;1176;p5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80" name="Google Shape;1180;p51"/>
          <p:cNvGrpSpPr/>
          <p:nvPr/>
        </p:nvGrpSpPr>
        <p:grpSpPr>
          <a:xfrm>
            <a:off x="8568035" y="4578565"/>
            <a:ext cx="388561" cy="388561"/>
            <a:chOff x="-34763900" y="3561225"/>
            <a:chExt cx="291450" cy="291450"/>
          </a:xfrm>
        </p:grpSpPr>
        <p:sp>
          <p:nvSpPr>
            <p:cNvPr id="1181" name="Google Shape;1181;p51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8567907" y="2587423"/>
            <a:ext cx="388551" cy="390274"/>
            <a:chOff x="-49764975" y="3551225"/>
            <a:chExt cx="299300" cy="300650"/>
          </a:xfrm>
        </p:grpSpPr>
        <p:sp>
          <p:nvSpPr>
            <p:cNvPr id="1185" name="Google Shape;1185;p5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" name="Google Shape;1196;p51"/>
          <p:cNvSpPr txBox="1"/>
          <p:nvPr/>
        </p:nvSpPr>
        <p:spPr>
          <a:xfrm>
            <a:off x="472400" y="572700"/>
            <a:ext cx="731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Metrics for Evaluation: [Weights were loaded in for each tune for evaluation]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Episodes taken to converge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Dips in performance and Moving Average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7" name="Google Shape;1197;p51"/>
          <p:cNvSpPr txBox="1"/>
          <p:nvPr/>
        </p:nvSpPr>
        <p:spPr>
          <a:xfrm>
            <a:off x="445300" y="2261225"/>
            <a:ext cx="73152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Hyperparameters tuned: (In order of subjective importance)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Discretized Actions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Discount Factor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Learning Rate &amp; Epsilon Decay Adjustments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Memory Length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Update Target / Episode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Normalized Rewards (In a separated .ipynb file - takes a long time)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2"/>
          <p:cNvSpPr txBox="1">
            <a:spLocks noGrp="1"/>
          </p:cNvSpPr>
          <p:nvPr>
            <p:ph type="title"/>
          </p:nvPr>
        </p:nvSpPr>
        <p:spPr>
          <a:xfrm>
            <a:off x="1" y="850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Tuning (1)  - Number of Actions, Discount Factor</a:t>
            </a:r>
            <a:endParaRPr/>
          </a:p>
        </p:txBody>
      </p:sp>
      <p:sp>
        <p:nvSpPr>
          <p:cNvPr id="1203" name="Google Shape;1203;p52"/>
          <p:cNvSpPr txBox="1"/>
          <p:nvPr/>
        </p:nvSpPr>
        <p:spPr>
          <a:xfrm>
            <a:off x="0" y="855650"/>
            <a:ext cx="251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Number of Discretized Actions: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NActions = [40, 50, 60, 70]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4" name="Google Shape;1204;p52"/>
          <p:cNvSpPr txBox="1"/>
          <p:nvPr/>
        </p:nvSpPr>
        <p:spPr>
          <a:xfrm>
            <a:off x="0" y="40420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Observations: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 the number of actions increase, the more unstable it becomes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40 Actions convergest the quickest and is most stable</a:t>
            </a:r>
            <a:endParaRPr sz="1300"/>
          </a:p>
        </p:txBody>
      </p:sp>
      <p:pic>
        <p:nvPicPr>
          <p:cNvPr id="1205" name="Google Shape;12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5950"/>
            <a:ext cx="3237526" cy="25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6" name="Google Shape;1206;p52"/>
          <p:cNvCxnSpPr/>
          <p:nvPr/>
        </p:nvCxnSpPr>
        <p:spPr>
          <a:xfrm>
            <a:off x="3556000" y="736600"/>
            <a:ext cx="63300" cy="44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07" name="Google Shape;12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700" y="1504388"/>
            <a:ext cx="3116225" cy="24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52"/>
          <p:cNvSpPr txBox="1"/>
          <p:nvPr/>
        </p:nvSpPr>
        <p:spPr>
          <a:xfrm>
            <a:off x="3568700" y="788550"/>
            <a:ext cx="520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Discount Factor: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Gamma = [1, 0.99, 0.98, 0.97]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9" name="Google Shape;1209;p52"/>
          <p:cNvSpPr txBox="1"/>
          <p:nvPr/>
        </p:nvSpPr>
        <p:spPr>
          <a:xfrm>
            <a:off x="3619400" y="4124425"/>
            <a:ext cx="45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Gamma of 0.98 is a sweet spot for considering future rewards.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Although not a significant difference, we found that it was the best balance between future and immediate rewards.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3"/>
          <p:cNvSpPr txBox="1">
            <a:spLocks noGrp="1"/>
          </p:cNvSpPr>
          <p:nvPr>
            <p:ph type="title"/>
          </p:nvPr>
        </p:nvSpPr>
        <p:spPr>
          <a:xfrm>
            <a:off x="1" y="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Tuning (2) - Learning Rate &amp; Epsilon Adjustment</a:t>
            </a:r>
            <a:endParaRPr/>
          </a:p>
        </p:txBody>
      </p:sp>
      <p:sp>
        <p:nvSpPr>
          <p:cNvPr id="1215" name="Google Shape;1215;p53"/>
          <p:cNvSpPr txBox="1"/>
          <p:nvPr/>
        </p:nvSpPr>
        <p:spPr>
          <a:xfrm>
            <a:off x="0" y="721300"/>
            <a:ext cx="34797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Score Learning Rate Penalty: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Low_Score_Learning_Rate =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[1.05, 1.25, 1.3, 1.4]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16" name="Google Shape;1216;p53"/>
          <p:cNvCxnSpPr/>
          <p:nvPr/>
        </p:nvCxnSpPr>
        <p:spPr>
          <a:xfrm>
            <a:off x="3615800" y="721300"/>
            <a:ext cx="3600" cy="44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7" name="Google Shape;1217;p53"/>
          <p:cNvSpPr txBox="1"/>
          <p:nvPr/>
        </p:nvSpPr>
        <p:spPr>
          <a:xfrm>
            <a:off x="3755500" y="627050"/>
            <a:ext cx="520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Score Epsilon Penalty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Low_Score_Epsilon_Increase = [0.01, 0.05, 0.1, 0.2]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8" name="Google Shape;12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1775"/>
            <a:ext cx="3308475" cy="26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725" y="1536134"/>
            <a:ext cx="3308475" cy="264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53"/>
          <p:cNvSpPr txBox="1"/>
          <p:nvPr/>
        </p:nvSpPr>
        <p:spPr>
          <a:xfrm>
            <a:off x="0" y="4183225"/>
            <a:ext cx="3148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higher learning rate penalization, enables faster convergence but increases the risk of frequent dips and jumps in and out of the solution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1" name="Google Shape;1221;p53"/>
          <p:cNvSpPr txBox="1"/>
          <p:nvPr/>
        </p:nvSpPr>
        <p:spPr>
          <a:xfrm>
            <a:off x="3755500" y="4279900"/>
            <a:ext cx="4017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Reducing the epsilon increase for lower score allowed the model to exploit more enhancing convergence and stability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Tuning (3) - Memory Length &amp; Update Target/Episode</a:t>
            </a:r>
            <a:endParaRPr/>
          </a:p>
        </p:txBody>
      </p:sp>
      <p:pic>
        <p:nvPicPr>
          <p:cNvPr id="1227" name="Google Shape;12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996350"/>
            <a:ext cx="3706975" cy="29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749" y="1294613"/>
            <a:ext cx="3516674" cy="280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9" name="Google Shape;1229;p54"/>
          <p:cNvCxnSpPr/>
          <p:nvPr/>
        </p:nvCxnSpPr>
        <p:spPr>
          <a:xfrm>
            <a:off x="4104113" y="612300"/>
            <a:ext cx="55500" cy="45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54"/>
          <p:cNvSpPr txBox="1"/>
          <p:nvPr/>
        </p:nvSpPr>
        <p:spPr>
          <a:xfrm>
            <a:off x="0" y="833700"/>
            <a:ext cx="351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1" name="Google Shape;1231;p54"/>
          <p:cNvSpPr txBox="1"/>
          <p:nvPr/>
        </p:nvSpPr>
        <p:spPr>
          <a:xfrm>
            <a:off x="25" y="572700"/>
            <a:ext cx="3619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MemorySize = [5000, 10000, 20000]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2" name="Google Shape;1232;p54"/>
          <p:cNvSpPr txBox="1"/>
          <p:nvPr/>
        </p:nvSpPr>
        <p:spPr>
          <a:xfrm>
            <a:off x="4159613" y="4103675"/>
            <a:ext cx="4457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Updating every 2 episodes is optimal.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Strikes a balance between frequent and infrequent updates.</a:t>
            </a:r>
            <a:endParaRPr sz="1200">
              <a:solidFill>
                <a:srgbClr val="D1D5DB"/>
              </a:solidFill>
              <a:highlight>
                <a:srgbClr val="34354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33" name="Google Shape;1233;p54"/>
          <p:cNvSpPr txBox="1"/>
          <p:nvPr/>
        </p:nvSpPr>
        <p:spPr>
          <a:xfrm>
            <a:off x="0" y="3957425"/>
            <a:ext cx="4104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While 5000 seemed to converge quickly and appeared stable, further testing revealed that this instance was somewhat lucky, In contrast, 20,000 demonstrated significantly more stability in terms of memory length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4" name="Google Shape;1234;p54"/>
          <p:cNvSpPr txBox="1"/>
          <p:nvPr/>
        </p:nvSpPr>
        <p:spPr>
          <a:xfrm>
            <a:off x="4159625" y="741213"/>
            <a:ext cx="485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Update_Target_Episode = [1,2,3,4]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5"/>
          <p:cNvSpPr txBox="1">
            <a:spLocks noGrp="1"/>
          </p:cNvSpPr>
          <p:nvPr>
            <p:ph type="title"/>
          </p:nvPr>
        </p:nvSpPr>
        <p:spPr>
          <a:xfrm>
            <a:off x="901700" y="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Tuning (4) - Normalized Rewards </a:t>
            </a:r>
            <a:endParaRPr/>
          </a:p>
        </p:txBody>
      </p:sp>
      <p:pic>
        <p:nvPicPr>
          <p:cNvPr id="1240" name="Google Shape;1240;p55"/>
          <p:cNvPicPr preferRelativeResize="0"/>
          <p:nvPr/>
        </p:nvPicPr>
        <p:blipFill rotWithShape="1">
          <a:blip r:embed="rId3">
            <a:alphaModFix/>
          </a:blip>
          <a:srcRect t="3213"/>
          <a:stretch/>
        </p:blipFill>
        <p:spPr>
          <a:xfrm>
            <a:off x="0" y="1833000"/>
            <a:ext cx="3716699" cy="28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55"/>
          <p:cNvPicPr preferRelativeResize="0"/>
          <p:nvPr/>
        </p:nvPicPr>
        <p:blipFill rotWithShape="1">
          <a:blip r:embed="rId4">
            <a:alphaModFix/>
          </a:blip>
          <a:srcRect t="3278"/>
          <a:stretch/>
        </p:blipFill>
        <p:spPr>
          <a:xfrm>
            <a:off x="4363900" y="1834025"/>
            <a:ext cx="3716699" cy="28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55"/>
          <p:cNvSpPr txBox="1"/>
          <p:nvPr/>
        </p:nvSpPr>
        <p:spPr>
          <a:xfrm>
            <a:off x="0" y="581763"/>
            <a:ext cx="54228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Normalized rewards using average and standard deviation.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Increased training time significantly (5x) due to frequent mean and std calculations.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No observed improvement in learning stability. [Made it worse]</a:t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3" name="Google Shape;1243;p55"/>
          <p:cNvSpPr txBox="1"/>
          <p:nvPr/>
        </p:nvSpPr>
        <p:spPr>
          <a:xfrm>
            <a:off x="622300" y="4851400"/>
            <a:ext cx="50700" cy="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4" name="Google Shape;1244;p55"/>
          <p:cNvSpPr txBox="1"/>
          <p:nvPr/>
        </p:nvSpPr>
        <p:spPr>
          <a:xfrm>
            <a:off x="861450" y="4758600"/>
            <a:ext cx="199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Normalization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5" name="Google Shape;1245;p55"/>
          <p:cNvSpPr txBox="1"/>
          <p:nvPr/>
        </p:nvSpPr>
        <p:spPr>
          <a:xfrm>
            <a:off x="4724400" y="4758600"/>
            <a:ext cx="330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Without Normalization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6"/>
          <p:cNvSpPr txBox="1">
            <a:spLocks noGrp="1"/>
          </p:cNvSpPr>
          <p:nvPr>
            <p:ph type="title"/>
          </p:nvPr>
        </p:nvSpPr>
        <p:spPr>
          <a:xfrm>
            <a:off x="722376" y="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Model and Evaluation</a:t>
            </a:r>
            <a:endParaRPr/>
          </a:p>
        </p:txBody>
      </p:sp>
      <p:sp>
        <p:nvSpPr>
          <p:cNvPr id="1251" name="Google Shape;1251;p56"/>
          <p:cNvSpPr txBox="1">
            <a:spLocks noGrp="1"/>
          </p:cNvSpPr>
          <p:nvPr>
            <p:ph type="subTitle" idx="2"/>
          </p:nvPr>
        </p:nvSpPr>
        <p:spPr>
          <a:xfrm>
            <a:off x="4283425" y="1270550"/>
            <a:ext cx="31041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fr" sz="1207"/>
              <a:t>Loaded Model for 50 episodes</a:t>
            </a:r>
            <a:endParaRPr sz="120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7"/>
          </a:p>
        </p:txBody>
      </p:sp>
      <p:pic>
        <p:nvPicPr>
          <p:cNvPr id="1252" name="Google Shape;12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5800"/>
            <a:ext cx="2694426" cy="21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56"/>
          <p:cNvSpPr txBox="1"/>
          <p:nvPr/>
        </p:nvSpPr>
        <p:spPr>
          <a:xfrm>
            <a:off x="0" y="4177450"/>
            <a:ext cx="3073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Only 4 Spikes, once training has stabilized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Loading it in also appears to have no problems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54" name="Google Shape;1254;p56"/>
          <p:cNvCxnSpPr/>
          <p:nvPr/>
        </p:nvCxnSpPr>
        <p:spPr>
          <a:xfrm>
            <a:off x="3073400" y="1320800"/>
            <a:ext cx="0" cy="38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5" name="Google Shape;12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153" y="1790600"/>
            <a:ext cx="2164100" cy="175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56"/>
          <p:cNvSpPr txBox="1"/>
          <p:nvPr/>
        </p:nvSpPr>
        <p:spPr>
          <a:xfrm>
            <a:off x="3295475" y="3746700"/>
            <a:ext cx="4495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 Slight drop in 50 episodes, is very reasonable and I think satisfactorily demonstrates DQN’s viability in solving the “Pendulum-V0” Problem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graph on the right, is without any memory, it’s also very stable just hovering in between -121.5 and -119.5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7" name="Google Shape;12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851" y="1819240"/>
            <a:ext cx="2164101" cy="172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88" y="572700"/>
            <a:ext cx="1459161" cy="1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7"/>
          <p:cNvSpPr txBox="1">
            <a:spLocks noGrp="1"/>
          </p:cNvSpPr>
          <p:nvPr>
            <p:ph type="title"/>
          </p:nvPr>
        </p:nvSpPr>
        <p:spPr>
          <a:xfrm>
            <a:off x="722376" y="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 Alternative Solution DDPG()</a:t>
            </a: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7800"/>
            <a:ext cx="80962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8"/>
          <p:cNvSpPr txBox="1"/>
          <p:nvPr/>
        </p:nvSpPr>
        <p:spPr>
          <a:xfrm>
            <a:off x="0" y="635000"/>
            <a:ext cx="204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DQN()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70" name="Google Shape;1270;p58"/>
          <p:cNvCxnSpPr/>
          <p:nvPr/>
        </p:nvCxnSpPr>
        <p:spPr>
          <a:xfrm>
            <a:off x="4318000" y="0"/>
            <a:ext cx="0" cy="51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" name="Google Shape;1271;p58"/>
          <p:cNvSpPr txBox="1"/>
          <p:nvPr/>
        </p:nvSpPr>
        <p:spPr>
          <a:xfrm>
            <a:off x="0" y="0"/>
            <a:ext cx="314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2"/>
                </a:solidFill>
                <a:latin typeface="Alexandria"/>
                <a:ea typeface="Alexandria"/>
                <a:cs typeface="Alexandria"/>
                <a:sym typeface="Alexandria"/>
              </a:rPr>
              <a:t>Key Differences </a:t>
            </a:r>
            <a:endParaRPr sz="1700">
              <a:solidFill>
                <a:schemeClr val="dk2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1272" name="Google Shape;1272;p58"/>
          <p:cNvSpPr txBox="1"/>
          <p:nvPr/>
        </p:nvSpPr>
        <p:spPr>
          <a:xfrm>
            <a:off x="4394300" y="650300"/>
            <a:ext cx="446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DDPG()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3" name="Google Shape;1273;p58"/>
          <p:cNvSpPr txBox="1"/>
          <p:nvPr/>
        </p:nvSpPr>
        <p:spPr>
          <a:xfrm>
            <a:off x="0" y="1358900"/>
            <a:ext cx="4317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Action Space: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 suited for continuous action spaces, need to be discretized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Policy Representation: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Policy that maps states to discrete actions, by estimating Q-Values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Relies on epsilon-greedy exploration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Structure:</a:t>
            </a:r>
            <a:b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Just one Network with a Main and Target Model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4" name="Google Shape;1274;p58"/>
          <p:cNvSpPr txBox="1"/>
          <p:nvPr/>
        </p:nvSpPr>
        <p:spPr>
          <a:xfrm>
            <a:off x="4394300" y="1358900"/>
            <a:ext cx="43179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Action Space: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Tailored for problems with continuous action spaces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Policy Representation: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Deterministic Policy that maps states to continuous actions. The actor directly outputs the action given to be taken in a given state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Exploration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Noise added to the action output to encourage exploration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Structure: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Uses an Actor-Critic System to Generate and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Evaluate the rewards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>
            <a:spLocks noGrp="1"/>
          </p:cNvSpPr>
          <p:nvPr>
            <p:ph type="ctrTitle"/>
          </p:nvPr>
        </p:nvSpPr>
        <p:spPr>
          <a:xfrm>
            <a:off x="300675" y="178399"/>
            <a:ext cx="48654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EDA:Pixel Averaging</a:t>
            </a:r>
            <a:endParaRPr/>
          </a:p>
        </p:txBody>
      </p:sp>
      <p:pic>
        <p:nvPicPr>
          <p:cNvPr id="775" name="Google Shape;7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5" y="1332125"/>
            <a:ext cx="6126874" cy="24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2"/>
          <p:cNvSpPr txBox="1"/>
          <p:nvPr/>
        </p:nvSpPr>
        <p:spPr>
          <a:xfrm>
            <a:off x="6317225" y="904600"/>
            <a:ext cx="2676300" cy="4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Faint silhouette of vehicle classes, frogs and horses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 likely to generate clearer images of these classes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Horse’s head seems to generally be in left side of image; apply horizontal flip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9"/>
          <p:cNvSpPr txBox="1">
            <a:spLocks noGrp="1"/>
          </p:cNvSpPr>
          <p:nvPr>
            <p:ph type="title"/>
          </p:nvPr>
        </p:nvSpPr>
        <p:spPr>
          <a:xfrm>
            <a:off x="720001" y="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 of base model of a not tuned basic DPGG Network:</a:t>
            </a:r>
            <a:endParaRPr/>
          </a:p>
        </p:txBody>
      </p:sp>
      <p:pic>
        <p:nvPicPr>
          <p:cNvPr id="1280" name="Google Shape;12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175"/>
            <a:ext cx="4949875" cy="37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59"/>
          <p:cNvSpPr txBox="1"/>
          <p:nvPr/>
        </p:nvSpPr>
        <p:spPr>
          <a:xfrm>
            <a:off x="5232400" y="1562100"/>
            <a:ext cx="3911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Given, that it was not tuned for this problem, this model performs very well.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managed to mostly stabilise after 100 Episode.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0"/>
          <p:cNvSpPr/>
          <p:nvPr/>
        </p:nvSpPr>
        <p:spPr>
          <a:xfrm>
            <a:off x="5508825" y="538400"/>
            <a:ext cx="2922000" cy="4065600"/>
          </a:xfrm>
          <a:prstGeom prst="roundRect">
            <a:avLst>
              <a:gd name="adj" fmla="val 125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60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You!</a:t>
            </a:r>
            <a:endParaRPr/>
          </a:p>
        </p:txBody>
      </p:sp>
      <p:sp>
        <p:nvSpPr>
          <p:cNvPr id="1288" name="Google Shape;1288;p60"/>
          <p:cNvSpPr txBox="1">
            <a:spLocks noGrp="1"/>
          </p:cNvSpPr>
          <p:nvPr>
            <p:ph type="subTitle" idx="1"/>
          </p:nvPr>
        </p:nvSpPr>
        <p:spPr>
          <a:xfrm>
            <a:off x="753775" y="1687398"/>
            <a:ext cx="35937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Are there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60"/>
          <p:cNvSpPr txBox="1"/>
          <p:nvPr/>
        </p:nvSpPr>
        <p:spPr>
          <a:xfrm>
            <a:off x="713225" y="4270573"/>
            <a:ext cx="4151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Veuillez conserver cette diapositive pour l'attribution</a:t>
            </a:r>
            <a:endParaRPr sz="10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0" name="Google Shape;1290;p60"/>
          <p:cNvSpPr/>
          <p:nvPr/>
        </p:nvSpPr>
        <p:spPr>
          <a:xfrm>
            <a:off x="6656393" y="1438948"/>
            <a:ext cx="1218365" cy="2749389"/>
          </a:xfrm>
          <a:custGeom>
            <a:avLst/>
            <a:gdLst/>
            <a:ahLst/>
            <a:cxnLst/>
            <a:rect l="l" t="t" r="r" b="b"/>
            <a:pathLst>
              <a:path w="4052" h="9149" extrusionOk="0">
                <a:moveTo>
                  <a:pt x="4052" y="6188"/>
                </a:moveTo>
                <a:cubicBezTo>
                  <a:pt x="3410" y="6188"/>
                  <a:pt x="3410" y="6188"/>
                  <a:pt x="3410" y="6188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8268"/>
                  <a:pt x="3133" y="8545"/>
                  <a:pt x="2791" y="8545"/>
                </a:cubicBezTo>
                <a:cubicBezTo>
                  <a:pt x="0" y="8545"/>
                  <a:pt x="0" y="8545"/>
                  <a:pt x="0" y="8545"/>
                </a:cubicBezTo>
                <a:cubicBezTo>
                  <a:pt x="0" y="9149"/>
                  <a:pt x="0" y="9149"/>
                  <a:pt x="0" y="9149"/>
                </a:cubicBezTo>
                <a:cubicBezTo>
                  <a:pt x="3433" y="9149"/>
                  <a:pt x="3433" y="9149"/>
                  <a:pt x="3433" y="9149"/>
                </a:cubicBezTo>
                <a:cubicBezTo>
                  <a:pt x="3775" y="9149"/>
                  <a:pt x="4052" y="8872"/>
                  <a:pt x="4052" y="8531"/>
                </a:cubicBezTo>
                <a:cubicBezTo>
                  <a:pt x="4052" y="6188"/>
                  <a:pt x="4052" y="6188"/>
                  <a:pt x="4052" y="6188"/>
                </a:cubicBezTo>
                <a:moveTo>
                  <a:pt x="3433" y="0"/>
                </a:moveTo>
                <a:cubicBezTo>
                  <a:pt x="3410" y="0"/>
                  <a:pt x="3410" y="0"/>
                  <a:pt x="3410" y="0"/>
                </a:cubicBezTo>
                <a:cubicBezTo>
                  <a:pt x="3410" y="5"/>
                  <a:pt x="3410" y="10"/>
                  <a:pt x="3410" y="15"/>
                </a:cubicBezTo>
                <a:cubicBezTo>
                  <a:pt x="3410" y="3322"/>
                  <a:pt x="3410" y="3322"/>
                  <a:pt x="3410" y="3322"/>
                </a:cubicBezTo>
                <a:cubicBezTo>
                  <a:pt x="4052" y="3322"/>
                  <a:pt x="4052" y="3322"/>
                  <a:pt x="4052" y="3322"/>
                </a:cubicBezTo>
                <a:cubicBezTo>
                  <a:pt x="4052" y="619"/>
                  <a:pt x="4052" y="619"/>
                  <a:pt x="4052" y="619"/>
                </a:cubicBezTo>
                <a:cubicBezTo>
                  <a:pt x="4052" y="277"/>
                  <a:pt x="3775" y="0"/>
                  <a:pt x="3433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60"/>
          <p:cNvSpPr/>
          <p:nvPr/>
        </p:nvSpPr>
        <p:spPr>
          <a:xfrm>
            <a:off x="7874756" y="2438000"/>
            <a:ext cx="726953" cy="860961"/>
          </a:xfrm>
          <a:custGeom>
            <a:avLst/>
            <a:gdLst/>
            <a:ahLst/>
            <a:cxnLst/>
            <a:rect l="l" t="t" r="r" b="b"/>
            <a:pathLst>
              <a:path w="2411" h="2866" extrusionOk="0">
                <a:moveTo>
                  <a:pt x="18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66"/>
                  <a:pt x="0" y="2866"/>
                  <a:pt x="0" y="2866"/>
                </a:cubicBezTo>
                <a:cubicBezTo>
                  <a:pt x="1859" y="2866"/>
                  <a:pt x="1859" y="2866"/>
                  <a:pt x="1859" y="2866"/>
                </a:cubicBezTo>
                <a:cubicBezTo>
                  <a:pt x="2164" y="2866"/>
                  <a:pt x="2411" y="2619"/>
                  <a:pt x="2411" y="2314"/>
                </a:cubicBezTo>
                <a:cubicBezTo>
                  <a:pt x="2411" y="552"/>
                  <a:pt x="2411" y="552"/>
                  <a:pt x="2411" y="552"/>
                </a:cubicBezTo>
                <a:cubicBezTo>
                  <a:pt x="2411" y="247"/>
                  <a:pt x="2164" y="0"/>
                  <a:pt x="1859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60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rgbClr val="FF8D1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60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60"/>
          <p:cNvSpPr/>
          <p:nvPr/>
        </p:nvSpPr>
        <p:spPr>
          <a:xfrm>
            <a:off x="6205599" y="1256195"/>
            <a:ext cx="1478289" cy="2753506"/>
          </a:xfrm>
          <a:custGeom>
            <a:avLst/>
            <a:gdLst/>
            <a:ahLst/>
            <a:cxnLst/>
            <a:rect l="l" t="t" r="r" b="b"/>
            <a:pathLst>
              <a:path w="4918" h="9149" extrusionOk="0">
                <a:moveTo>
                  <a:pt x="4918" y="619"/>
                </a:moveTo>
                <a:cubicBezTo>
                  <a:pt x="4918" y="8531"/>
                  <a:pt x="4918" y="8531"/>
                  <a:pt x="4918" y="8531"/>
                </a:cubicBezTo>
                <a:cubicBezTo>
                  <a:pt x="4918" y="8872"/>
                  <a:pt x="4641" y="9149"/>
                  <a:pt x="4299" y="9149"/>
                </a:cubicBezTo>
                <a:cubicBezTo>
                  <a:pt x="619" y="9149"/>
                  <a:pt x="619" y="9149"/>
                  <a:pt x="619" y="9149"/>
                </a:cubicBezTo>
                <a:cubicBezTo>
                  <a:pt x="277" y="9149"/>
                  <a:pt x="0" y="8872"/>
                  <a:pt x="0" y="853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60"/>
          <p:cNvSpPr/>
          <p:nvPr/>
        </p:nvSpPr>
        <p:spPr>
          <a:xfrm>
            <a:off x="62990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60"/>
          <p:cNvSpPr/>
          <p:nvPr/>
        </p:nvSpPr>
        <p:spPr>
          <a:xfrm>
            <a:off x="67701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60"/>
          <p:cNvSpPr/>
          <p:nvPr/>
        </p:nvSpPr>
        <p:spPr>
          <a:xfrm>
            <a:off x="7237146" y="2511101"/>
            <a:ext cx="365506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2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60"/>
          <p:cNvSpPr/>
          <p:nvPr/>
        </p:nvSpPr>
        <p:spPr>
          <a:xfrm>
            <a:off x="62990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60"/>
          <p:cNvSpPr/>
          <p:nvPr/>
        </p:nvSpPr>
        <p:spPr>
          <a:xfrm>
            <a:off x="6424904" y="3087790"/>
            <a:ext cx="138081" cy="146203"/>
          </a:xfrm>
          <a:custGeom>
            <a:avLst/>
            <a:gdLst/>
            <a:ahLst/>
            <a:cxnLst/>
            <a:rect l="l" t="t" r="r" b="b"/>
            <a:pathLst>
              <a:path w="465" h="480" extrusionOk="0">
                <a:moveTo>
                  <a:pt x="425" y="192"/>
                </a:moveTo>
                <a:cubicBezTo>
                  <a:pt x="79" y="18"/>
                  <a:pt x="79" y="18"/>
                  <a:pt x="79" y="18"/>
                </a:cubicBezTo>
                <a:cubicBezTo>
                  <a:pt x="43" y="0"/>
                  <a:pt x="0" y="27"/>
                  <a:pt x="0" y="67"/>
                </a:cubicBezTo>
                <a:cubicBezTo>
                  <a:pt x="0" y="414"/>
                  <a:pt x="0" y="414"/>
                  <a:pt x="0" y="414"/>
                </a:cubicBezTo>
                <a:cubicBezTo>
                  <a:pt x="0" y="454"/>
                  <a:pt x="43" y="480"/>
                  <a:pt x="79" y="462"/>
                </a:cubicBezTo>
                <a:cubicBezTo>
                  <a:pt x="425" y="289"/>
                  <a:pt x="425" y="289"/>
                  <a:pt x="425" y="289"/>
                </a:cubicBezTo>
                <a:cubicBezTo>
                  <a:pt x="465" y="269"/>
                  <a:pt x="465" y="212"/>
                  <a:pt x="425" y="1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60"/>
          <p:cNvSpPr/>
          <p:nvPr/>
        </p:nvSpPr>
        <p:spPr>
          <a:xfrm>
            <a:off x="67701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60"/>
          <p:cNvSpPr/>
          <p:nvPr/>
        </p:nvSpPr>
        <p:spPr>
          <a:xfrm>
            <a:off x="6859454" y="3063423"/>
            <a:ext cx="190877" cy="194939"/>
          </a:xfrm>
          <a:custGeom>
            <a:avLst/>
            <a:gdLst/>
            <a:ahLst/>
            <a:cxnLst/>
            <a:rect l="l" t="t" r="r" b="b"/>
            <a:pathLst>
              <a:path w="639" h="649" extrusionOk="0">
                <a:moveTo>
                  <a:pt x="608" y="470"/>
                </a:moveTo>
                <a:cubicBezTo>
                  <a:pt x="623" y="440"/>
                  <a:pt x="634" y="407"/>
                  <a:pt x="639" y="374"/>
                </a:cubicBezTo>
                <a:cubicBezTo>
                  <a:pt x="639" y="373"/>
                  <a:pt x="639" y="373"/>
                  <a:pt x="639" y="373"/>
                </a:cubicBezTo>
                <a:cubicBezTo>
                  <a:pt x="585" y="364"/>
                  <a:pt x="585" y="364"/>
                  <a:pt x="585" y="364"/>
                </a:cubicBezTo>
                <a:cubicBezTo>
                  <a:pt x="590" y="336"/>
                  <a:pt x="589" y="308"/>
                  <a:pt x="585" y="280"/>
                </a:cubicBezTo>
                <a:cubicBezTo>
                  <a:pt x="638" y="272"/>
                  <a:pt x="638" y="272"/>
                  <a:pt x="638" y="272"/>
                </a:cubicBezTo>
                <a:cubicBezTo>
                  <a:pt x="633" y="238"/>
                  <a:pt x="622" y="206"/>
                  <a:pt x="606" y="176"/>
                </a:cubicBezTo>
                <a:cubicBezTo>
                  <a:pt x="558" y="201"/>
                  <a:pt x="558" y="201"/>
                  <a:pt x="558" y="201"/>
                </a:cubicBezTo>
                <a:cubicBezTo>
                  <a:pt x="545" y="176"/>
                  <a:pt x="528" y="153"/>
                  <a:pt x="508" y="133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522" y="70"/>
                  <a:pt x="495" y="51"/>
                  <a:pt x="464" y="35"/>
                </a:cubicBezTo>
                <a:cubicBezTo>
                  <a:pt x="440" y="84"/>
                  <a:pt x="440" y="84"/>
                  <a:pt x="440" y="84"/>
                </a:cubicBezTo>
                <a:cubicBezTo>
                  <a:pt x="415" y="72"/>
                  <a:pt x="389" y="63"/>
                  <a:pt x="360" y="59"/>
                </a:cubicBezTo>
                <a:cubicBezTo>
                  <a:pt x="360" y="59"/>
                  <a:pt x="360" y="59"/>
                  <a:pt x="360" y="59"/>
                </a:cubicBezTo>
                <a:cubicBezTo>
                  <a:pt x="368" y="5"/>
                  <a:pt x="368" y="5"/>
                  <a:pt x="368" y="5"/>
                </a:cubicBezTo>
                <a:cubicBezTo>
                  <a:pt x="334" y="0"/>
                  <a:pt x="300" y="0"/>
                  <a:pt x="267" y="5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48" y="64"/>
                  <a:pt x="221" y="73"/>
                  <a:pt x="196" y="8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41" y="53"/>
                  <a:pt x="113" y="73"/>
                  <a:pt x="90" y="97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09" y="155"/>
                  <a:pt x="92" y="178"/>
                  <a:pt x="79" y="204"/>
                </a:cubicBezTo>
                <a:cubicBezTo>
                  <a:pt x="31" y="179"/>
                  <a:pt x="31" y="179"/>
                  <a:pt x="31" y="179"/>
                </a:cubicBezTo>
                <a:cubicBezTo>
                  <a:pt x="16" y="209"/>
                  <a:pt x="5" y="242"/>
                  <a:pt x="0" y="275"/>
                </a:cubicBezTo>
                <a:cubicBezTo>
                  <a:pt x="0" y="276"/>
                  <a:pt x="0" y="276"/>
                  <a:pt x="0" y="276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49" y="312"/>
                  <a:pt x="50" y="341"/>
                  <a:pt x="54" y="368"/>
                </a:cubicBezTo>
                <a:cubicBezTo>
                  <a:pt x="0" y="377"/>
                  <a:pt x="0" y="377"/>
                  <a:pt x="0" y="377"/>
                </a:cubicBezTo>
                <a:cubicBezTo>
                  <a:pt x="6" y="410"/>
                  <a:pt x="17" y="442"/>
                  <a:pt x="32" y="473"/>
                </a:cubicBezTo>
                <a:cubicBezTo>
                  <a:pt x="81" y="448"/>
                  <a:pt x="81" y="448"/>
                  <a:pt x="81" y="448"/>
                </a:cubicBezTo>
                <a:cubicBezTo>
                  <a:pt x="94" y="473"/>
                  <a:pt x="110" y="495"/>
                  <a:pt x="130" y="515"/>
                </a:cubicBezTo>
                <a:cubicBezTo>
                  <a:pt x="92" y="554"/>
                  <a:pt x="92" y="554"/>
                  <a:pt x="92" y="554"/>
                </a:cubicBezTo>
                <a:cubicBezTo>
                  <a:pt x="116" y="578"/>
                  <a:pt x="144" y="598"/>
                  <a:pt x="174" y="613"/>
                </a:cubicBezTo>
                <a:cubicBezTo>
                  <a:pt x="199" y="564"/>
                  <a:pt x="199" y="564"/>
                  <a:pt x="199" y="564"/>
                </a:cubicBezTo>
                <a:cubicBezTo>
                  <a:pt x="223" y="577"/>
                  <a:pt x="250" y="586"/>
                  <a:pt x="278" y="590"/>
                </a:cubicBezTo>
                <a:cubicBezTo>
                  <a:pt x="279" y="590"/>
                  <a:pt x="279" y="590"/>
                  <a:pt x="279" y="590"/>
                </a:cubicBezTo>
                <a:cubicBezTo>
                  <a:pt x="270" y="644"/>
                  <a:pt x="270" y="644"/>
                  <a:pt x="270" y="644"/>
                </a:cubicBezTo>
                <a:cubicBezTo>
                  <a:pt x="304" y="649"/>
                  <a:pt x="338" y="649"/>
                  <a:pt x="371" y="643"/>
                </a:cubicBezTo>
                <a:cubicBezTo>
                  <a:pt x="363" y="590"/>
                  <a:pt x="363" y="590"/>
                  <a:pt x="363" y="590"/>
                </a:cubicBezTo>
                <a:cubicBezTo>
                  <a:pt x="391" y="585"/>
                  <a:pt x="418" y="576"/>
                  <a:pt x="442" y="563"/>
                </a:cubicBezTo>
                <a:cubicBezTo>
                  <a:pt x="467" y="612"/>
                  <a:pt x="467" y="612"/>
                  <a:pt x="467" y="612"/>
                </a:cubicBezTo>
                <a:cubicBezTo>
                  <a:pt x="498" y="596"/>
                  <a:pt x="525" y="576"/>
                  <a:pt x="549" y="552"/>
                </a:cubicBezTo>
                <a:cubicBezTo>
                  <a:pt x="510" y="514"/>
                  <a:pt x="510" y="514"/>
                  <a:pt x="510" y="514"/>
                </a:cubicBezTo>
                <a:cubicBezTo>
                  <a:pt x="530" y="494"/>
                  <a:pt x="547" y="471"/>
                  <a:pt x="559" y="445"/>
                </a:cubicBezTo>
                <a:lnTo>
                  <a:pt x="608" y="470"/>
                </a:lnTo>
                <a:close/>
                <a:moveTo>
                  <a:pt x="298" y="465"/>
                </a:moveTo>
                <a:cubicBezTo>
                  <a:pt x="220" y="453"/>
                  <a:pt x="167" y="380"/>
                  <a:pt x="179" y="303"/>
                </a:cubicBezTo>
                <a:cubicBezTo>
                  <a:pt x="191" y="225"/>
                  <a:pt x="264" y="172"/>
                  <a:pt x="341" y="184"/>
                </a:cubicBezTo>
                <a:cubicBezTo>
                  <a:pt x="418" y="196"/>
                  <a:pt x="472" y="269"/>
                  <a:pt x="460" y="346"/>
                </a:cubicBezTo>
                <a:cubicBezTo>
                  <a:pt x="448" y="423"/>
                  <a:pt x="375" y="477"/>
                  <a:pt x="298" y="4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60"/>
          <p:cNvSpPr/>
          <p:nvPr/>
        </p:nvSpPr>
        <p:spPr>
          <a:xfrm>
            <a:off x="7237146" y="2982199"/>
            <a:ext cx="365506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2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60"/>
          <p:cNvSpPr/>
          <p:nvPr/>
        </p:nvSpPr>
        <p:spPr>
          <a:xfrm>
            <a:off x="7172167" y="2336470"/>
            <a:ext cx="1319895" cy="860967"/>
          </a:xfrm>
          <a:custGeom>
            <a:avLst/>
            <a:gdLst/>
            <a:ahLst/>
            <a:cxnLst/>
            <a:rect l="l" t="t" r="r" b="b"/>
            <a:pathLst>
              <a:path w="4392" h="2867" extrusionOk="0">
                <a:moveTo>
                  <a:pt x="4392" y="553"/>
                </a:moveTo>
                <a:cubicBezTo>
                  <a:pt x="4392" y="2314"/>
                  <a:pt x="4392" y="2314"/>
                  <a:pt x="4392" y="2314"/>
                </a:cubicBezTo>
                <a:cubicBezTo>
                  <a:pt x="4392" y="2619"/>
                  <a:pt x="4144" y="2867"/>
                  <a:pt x="3839" y="2867"/>
                </a:cubicBezTo>
                <a:cubicBezTo>
                  <a:pt x="552" y="2867"/>
                  <a:pt x="552" y="2867"/>
                  <a:pt x="552" y="2867"/>
                </a:cubicBezTo>
                <a:cubicBezTo>
                  <a:pt x="247" y="2867"/>
                  <a:pt x="0" y="2619"/>
                  <a:pt x="0" y="2314"/>
                </a:cubicBezTo>
                <a:cubicBezTo>
                  <a:pt x="0" y="553"/>
                  <a:pt x="0" y="553"/>
                  <a:pt x="0" y="553"/>
                </a:cubicBezTo>
                <a:cubicBezTo>
                  <a:pt x="0" y="248"/>
                  <a:pt x="247" y="0"/>
                  <a:pt x="552" y="0"/>
                </a:cubicBezTo>
                <a:cubicBezTo>
                  <a:pt x="3839" y="0"/>
                  <a:pt x="3839" y="0"/>
                  <a:pt x="3839" y="0"/>
                </a:cubicBezTo>
                <a:cubicBezTo>
                  <a:pt x="4144" y="0"/>
                  <a:pt x="4392" y="248"/>
                  <a:pt x="4392" y="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60"/>
          <p:cNvSpPr/>
          <p:nvPr/>
        </p:nvSpPr>
        <p:spPr>
          <a:xfrm>
            <a:off x="7302125" y="2438000"/>
            <a:ext cx="247736" cy="251795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5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5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60"/>
          <p:cNvSpPr/>
          <p:nvPr/>
        </p:nvSpPr>
        <p:spPr>
          <a:xfrm>
            <a:off x="7387411" y="2486734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60"/>
          <p:cNvSpPr/>
          <p:nvPr/>
        </p:nvSpPr>
        <p:spPr>
          <a:xfrm>
            <a:off x="7346799" y="2563897"/>
            <a:ext cx="154324" cy="109653"/>
          </a:xfrm>
          <a:custGeom>
            <a:avLst/>
            <a:gdLst/>
            <a:ahLst/>
            <a:cxnLst/>
            <a:rect l="l" t="t" r="r" b="b"/>
            <a:pathLst>
              <a:path w="517" h="362" extrusionOk="0">
                <a:moveTo>
                  <a:pt x="517" y="254"/>
                </a:moveTo>
                <a:cubicBezTo>
                  <a:pt x="451" y="321"/>
                  <a:pt x="360" y="362"/>
                  <a:pt x="259" y="362"/>
                </a:cubicBezTo>
                <a:cubicBezTo>
                  <a:pt x="157" y="362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60"/>
          <p:cNvSpPr/>
          <p:nvPr/>
        </p:nvSpPr>
        <p:spPr>
          <a:xfrm>
            <a:off x="7667634" y="2470490"/>
            <a:ext cx="694463" cy="28428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2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60"/>
          <p:cNvSpPr/>
          <p:nvPr/>
        </p:nvSpPr>
        <p:spPr>
          <a:xfrm>
            <a:off x="7667634" y="2539530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2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60"/>
          <p:cNvSpPr/>
          <p:nvPr/>
        </p:nvSpPr>
        <p:spPr>
          <a:xfrm>
            <a:off x="7667634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0"/>
          <p:cNvSpPr/>
          <p:nvPr/>
        </p:nvSpPr>
        <p:spPr>
          <a:xfrm>
            <a:off x="7761042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10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10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0"/>
          <p:cNvSpPr/>
          <p:nvPr/>
        </p:nvSpPr>
        <p:spPr>
          <a:xfrm>
            <a:off x="7850388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10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0"/>
          <p:cNvSpPr/>
          <p:nvPr/>
        </p:nvSpPr>
        <p:spPr>
          <a:xfrm>
            <a:off x="7939735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60"/>
          <p:cNvSpPr/>
          <p:nvPr/>
        </p:nvSpPr>
        <p:spPr>
          <a:xfrm>
            <a:off x="8029081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60"/>
          <p:cNvSpPr/>
          <p:nvPr/>
        </p:nvSpPr>
        <p:spPr>
          <a:xfrm>
            <a:off x="7302125" y="2844119"/>
            <a:ext cx="247736" cy="247736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6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6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60"/>
          <p:cNvSpPr/>
          <p:nvPr/>
        </p:nvSpPr>
        <p:spPr>
          <a:xfrm>
            <a:off x="7387411" y="2892853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60"/>
          <p:cNvSpPr/>
          <p:nvPr/>
        </p:nvSpPr>
        <p:spPr>
          <a:xfrm>
            <a:off x="7346799" y="2970016"/>
            <a:ext cx="154324" cy="109651"/>
          </a:xfrm>
          <a:custGeom>
            <a:avLst/>
            <a:gdLst/>
            <a:ahLst/>
            <a:cxnLst/>
            <a:rect l="l" t="t" r="r" b="b"/>
            <a:pathLst>
              <a:path w="517" h="363" extrusionOk="0">
                <a:moveTo>
                  <a:pt x="517" y="254"/>
                </a:moveTo>
                <a:cubicBezTo>
                  <a:pt x="451" y="321"/>
                  <a:pt x="360" y="363"/>
                  <a:pt x="259" y="363"/>
                </a:cubicBezTo>
                <a:cubicBezTo>
                  <a:pt x="157" y="363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60"/>
          <p:cNvSpPr/>
          <p:nvPr/>
        </p:nvSpPr>
        <p:spPr>
          <a:xfrm>
            <a:off x="7667634" y="2872547"/>
            <a:ext cx="694463" cy="32489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3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60"/>
          <p:cNvSpPr/>
          <p:nvPr/>
        </p:nvSpPr>
        <p:spPr>
          <a:xfrm>
            <a:off x="7667634" y="2945648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3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60"/>
          <p:cNvSpPr/>
          <p:nvPr/>
        </p:nvSpPr>
        <p:spPr>
          <a:xfrm>
            <a:off x="7667634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60"/>
          <p:cNvSpPr/>
          <p:nvPr/>
        </p:nvSpPr>
        <p:spPr>
          <a:xfrm>
            <a:off x="7761042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9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9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60"/>
          <p:cNvSpPr/>
          <p:nvPr/>
        </p:nvSpPr>
        <p:spPr>
          <a:xfrm>
            <a:off x="7850388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9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60"/>
          <p:cNvSpPr/>
          <p:nvPr/>
        </p:nvSpPr>
        <p:spPr>
          <a:xfrm>
            <a:off x="7939735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60"/>
          <p:cNvSpPr/>
          <p:nvPr/>
        </p:nvSpPr>
        <p:spPr>
          <a:xfrm>
            <a:off x="8029081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60"/>
          <p:cNvSpPr/>
          <p:nvPr/>
        </p:nvSpPr>
        <p:spPr>
          <a:xfrm>
            <a:off x="7229024" y="2762895"/>
            <a:ext cx="1218300" cy="0"/>
          </a:xfrm>
          <a:prstGeom prst="rect">
            <a:avLst/>
          </a:prstGeom>
          <a:solidFill>
            <a:srgbClr val="B0E0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60"/>
          <p:cNvSpPr/>
          <p:nvPr/>
        </p:nvSpPr>
        <p:spPr>
          <a:xfrm>
            <a:off x="6205599" y="1256195"/>
            <a:ext cx="1497974" cy="977429"/>
          </a:xfrm>
          <a:custGeom>
            <a:avLst/>
            <a:gdLst/>
            <a:ahLst/>
            <a:cxnLst/>
            <a:rect l="l" t="t" r="r" b="b"/>
            <a:pathLst>
              <a:path w="4918" h="3209" extrusionOk="0">
                <a:moveTo>
                  <a:pt x="4918" y="619"/>
                </a:moveTo>
                <a:cubicBezTo>
                  <a:pt x="4918" y="2591"/>
                  <a:pt x="4918" y="2591"/>
                  <a:pt x="4918" y="2591"/>
                </a:cubicBezTo>
                <a:cubicBezTo>
                  <a:pt x="4918" y="2932"/>
                  <a:pt x="4641" y="3209"/>
                  <a:pt x="4299" y="3209"/>
                </a:cubicBezTo>
                <a:cubicBezTo>
                  <a:pt x="619" y="3209"/>
                  <a:pt x="619" y="3209"/>
                  <a:pt x="619" y="3209"/>
                </a:cubicBezTo>
                <a:cubicBezTo>
                  <a:pt x="277" y="3209"/>
                  <a:pt x="0" y="2932"/>
                  <a:pt x="0" y="259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60"/>
          <p:cNvSpPr/>
          <p:nvPr/>
        </p:nvSpPr>
        <p:spPr>
          <a:xfrm>
            <a:off x="6205599" y="3457358"/>
            <a:ext cx="1497974" cy="557095"/>
          </a:xfrm>
          <a:custGeom>
            <a:avLst/>
            <a:gdLst/>
            <a:ahLst/>
            <a:cxnLst/>
            <a:rect l="l" t="t" r="r" b="b"/>
            <a:pathLst>
              <a:path w="4918" h="1829" extrusionOk="0">
                <a:moveTo>
                  <a:pt x="4918" y="618"/>
                </a:moveTo>
                <a:cubicBezTo>
                  <a:pt x="4918" y="1211"/>
                  <a:pt x="4918" y="1211"/>
                  <a:pt x="4918" y="1211"/>
                </a:cubicBezTo>
                <a:cubicBezTo>
                  <a:pt x="4918" y="1552"/>
                  <a:pt x="4641" y="1829"/>
                  <a:pt x="4299" y="1829"/>
                </a:cubicBezTo>
                <a:cubicBezTo>
                  <a:pt x="619" y="1829"/>
                  <a:pt x="619" y="1829"/>
                  <a:pt x="619" y="1829"/>
                </a:cubicBezTo>
                <a:cubicBezTo>
                  <a:pt x="277" y="1829"/>
                  <a:pt x="0" y="1552"/>
                  <a:pt x="0" y="1211"/>
                </a:cubicBezTo>
                <a:cubicBezTo>
                  <a:pt x="0" y="618"/>
                  <a:pt x="0" y="618"/>
                  <a:pt x="0" y="618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60"/>
          <p:cNvSpPr/>
          <p:nvPr/>
        </p:nvSpPr>
        <p:spPr>
          <a:xfrm>
            <a:off x="5913192" y="2502979"/>
            <a:ext cx="792239" cy="364216"/>
          </a:xfrm>
          <a:custGeom>
            <a:avLst/>
            <a:gdLst/>
            <a:ahLst/>
            <a:cxnLst/>
            <a:rect l="l" t="t" r="r" b="b"/>
            <a:pathLst>
              <a:path w="2601" h="1237" extrusionOk="0">
                <a:moveTo>
                  <a:pt x="1983" y="1237"/>
                </a:moveTo>
                <a:cubicBezTo>
                  <a:pt x="619" y="1237"/>
                  <a:pt x="619" y="1237"/>
                  <a:pt x="619" y="1237"/>
                </a:cubicBezTo>
                <a:cubicBezTo>
                  <a:pt x="277" y="1237"/>
                  <a:pt x="0" y="960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1983" y="0"/>
                  <a:pt x="1983" y="0"/>
                  <a:pt x="1983" y="0"/>
                </a:cubicBezTo>
                <a:cubicBezTo>
                  <a:pt x="2324" y="0"/>
                  <a:pt x="2601" y="277"/>
                  <a:pt x="2601" y="619"/>
                </a:cubicBezTo>
                <a:cubicBezTo>
                  <a:pt x="2601" y="960"/>
                  <a:pt x="2324" y="1237"/>
                  <a:pt x="1983" y="12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60"/>
          <p:cNvSpPr/>
          <p:nvPr/>
        </p:nvSpPr>
        <p:spPr>
          <a:xfrm>
            <a:off x="5941621" y="2531407"/>
            <a:ext cx="314641" cy="314641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517" y="0"/>
                </a:moveTo>
                <a:cubicBezTo>
                  <a:pt x="517" y="0"/>
                  <a:pt x="517" y="0"/>
                  <a:pt x="517" y="0"/>
                </a:cubicBezTo>
                <a:cubicBezTo>
                  <a:pt x="231" y="0"/>
                  <a:pt x="0" y="231"/>
                  <a:pt x="0" y="517"/>
                </a:cubicBezTo>
                <a:cubicBezTo>
                  <a:pt x="0" y="802"/>
                  <a:pt x="231" y="1033"/>
                  <a:pt x="517" y="1033"/>
                </a:cubicBezTo>
                <a:cubicBezTo>
                  <a:pt x="802" y="1033"/>
                  <a:pt x="1033" y="802"/>
                  <a:pt x="1033" y="517"/>
                </a:cubicBezTo>
                <a:cubicBezTo>
                  <a:pt x="1033" y="231"/>
                  <a:pt x="802" y="0"/>
                  <a:pt x="5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60"/>
          <p:cNvSpPr/>
          <p:nvPr/>
        </p:nvSpPr>
        <p:spPr>
          <a:xfrm>
            <a:off x="6741679" y="2019698"/>
            <a:ext cx="407541" cy="407846"/>
          </a:xfrm>
          <a:custGeom>
            <a:avLst/>
            <a:gdLst/>
            <a:ahLst/>
            <a:cxnLst/>
            <a:rect l="l" t="t" r="r" b="b"/>
            <a:pathLst>
              <a:path w="1338" h="1339" extrusionOk="0">
                <a:moveTo>
                  <a:pt x="1338" y="669"/>
                </a:moveTo>
                <a:cubicBezTo>
                  <a:pt x="1338" y="853"/>
                  <a:pt x="1265" y="1018"/>
                  <a:pt x="1146" y="1139"/>
                </a:cubicBezTo>
                <a:cubicBezTo>
                  <a:pt x="1025" y="1262"/>
                  <a:pt x="856" y="1339"/>
                  <a:pt x="669" y="1339"/>
                </a:cubicBezTo>
                <a:cubicBezTo>
                  <a:pt x="483" y="1339"/>
                  <a:pt x="314" y="1262"/>
                  <a:pt x="193" y="1139"/>
                </a:cubicBezTo>
                <a:cubicBezTo>
                  <a:pt x="74" y="1018"/>
                  <a:pt x="0" y="853"/>
                  <a:pt x="0" y="669"/>
                </a:cubicBezTo>
                <a:cubicBezTo>
                  <a:pt x="0" y="300"/>
                  <a:pt x="300" y="0"/>
                  <a:pt x="669" y="0"/>
                </a:cubicBezTo>
                <a:cubicBezTo>
                  <a:pt x="1039" y="0"/>
                  <a:pt x="1338" y="300"/>
                  <a:pt x="1338" y="6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60"/>
          <p:cNvSpPr/>
          <p:nvPr/>
        </p:nvSpPr>
        <p:spPr>
          <a:xfrm>
            <a:off x="6883821" y="2096860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60"/>
          <p:cNvSpPr/>
          <p:nvPr/>
        </p:nvSpPr>
        <p:spPr>
          <a:xfrm>
            <a:off x="6818842" y="2226818"/>
            <a:ext cx="253723" cy="172244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833" y="410"/>
                </a:moveTo>
                <a:cubicBezTo>
                  <a:pt x="727" y="518"/>
                  <a:pt x="579" y="585"/>
                  <a:pt x="416" y="585"/>
                </a:cubicBezTo>
                <a:cubicBezTo>
                  <a:pt x="253" y="585"/>
                  <a:pt x="106" y="518"/>
                  <a:pt x="0" y="410"/>
                </a:cubicBezTo>
                <a:cubicBezTo>
                  <a:pt x="3" y="183"/>
                  <a:pt x="188" y="0"/>
                  <a:pt x="416" y="0"/>
                </a:cubicBezTo>
                <a:cubicBezTo>
                  <a:pt x="644" y="0"/>
                  <a:pt x="829" y="183"/>
                  <a:pt x="833" y="4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60"/>
          <p:cNvSpPr/>
          <p:nvPr/>
        </p:nvSpPr>
        <p:spPr>
          <a:xfrm>
            <a:off x="6542679" y="1706986"/>
            <a:ext cx="809296" cy="36216"/>
          </a:xfrm>
          <a:custGeom>
            <a:avLst/>
            <a:gdLst/>
            <a:ahLst/>
            <a:cxnLst/>
            <a:rect l="l" t="t" r="r" b="b"/>
            <a:pathLst>
              <a:path w="2657" h="123" extrusionOk="0">
                <a:moveTo>
                  <a:pt x="2652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652" y="0"/>
                  <a:pt x="2652" y="0"/>
                  <a:pt x="2652" y="0"/>
                </a:cubicBezTo>
                <a:cubicBezTo>
                  <a:pt x="2654" y="0"/>
                  <a:pt x="2657" y="2"/>
                  <a:pt x="2657" y="5"/>
                </a:cubicBezTo>
                <a:cubicBezTo>
                  <a:pt x="2657" y="118"/>
                  <a:pt x="2657" y="118"/>
                  <a:pt x="2657" y="118"/>
                </a:cubicBezTo>
                <a:cubicBezTo>
                  <a:pt x="2657" y="121"/>
                  <a:pt x="2654" y="123"/>
                  <a:pt x="2652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60"/>
          <p:cNvSpPr/>
          <p:nvPr/>
        </p:nvSpPr>
        <p:spPr>
          <a:xfrm>
            <a:off x="6684822" y="1820700"/>
            <a:ext cx="526332" cy="36216"/>
          </a:xfrm>
          <a:custGeom>
            <a:avLst/>
            <a:gdLst/>
            <a:ahLst/>
            <a:cxnLst/>
            <a:rect l="l" t="t" r="r" b="b"/>
            <a:pathLst>
              <a:path w="1728" h="123" extrusionOk="0">
                <a:moveTo>
                  <a:pt x="1724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1724" y="0"/>
                  <a:pt x="1724" y="0"/>
                  <a:pt x="1724" y="0"/>
                </a:cubicBezTo>
                <a:cubicBezTo>
                  <a:pt x="1726" y="0"/>
                  <a:pt x="1728" y="3"/>
                  <a:pt x="1728" y="5"/>
                </a:cubicBezTo>
                <a:cubicBezTo>
                  <a:pt x="1728" y="118"/>
                  <a:pt x="1728" y="118"/>
                  <a:pt x="1728" y="118"/>
                </a:cubicBezTo>
                <a:cubicBezTo>
                  <a:pt x="1728" y="121"/>
                  <a:pt x="1726" y="123"/>
                  <a:pt x="1724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0"/>
          <p:cNvSpPr/>
          <p:nvPr/>
        </p:nvSpPr>
        <p:spPr>
          <a:xfrm>
            <a:off x="5799479" y="3400501"/>
            <a:ext cx="424598" cy="498614"/>
          </a:xfrm>
          <a:custGeom>
            <a:avLst/>
            <a:gdLst/>
            <a:ahLst/>
            <a:cxnLst/>
            <a:rect l="l" t="t" r="r" b="b"/>
            <a:pathLst>
              <a:path w="1394" h="1637" extrusionOk="0">
                <a:moveTo>
                  <a:pt x="1348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9"/>
                </a:cubicBezTo>
                <a:cubicBezTo>
                  <a:pt x="0" y="1018"/>
                  <a:pt x="0" y="1018"/>
                  <a:pt x="0" y="1018"/>
                </a:cubicBezTo>
                <a:cubicBezTo>
                  <a:pt x="0" y="1360"/>
                  <a:pt x="277" y="1637"/>
                  <a:pt x="619" y="1637"/>
                </a:cubicBezTo>
                <a:cubicBezTo>
                  <a:pt x="1394" y="1637"/>
                  <a:pt x="1394" y="1637"/>
                  <a:pt x="1394" y="1637"/>
                </a:cubicBezTo>
                <a:cubicBezTo>
                  <a:pt x="1364" y="1565"/>
                  <a:pt x="1348" y="1486"/>
                  <a:pt x="1348" y="1404"/>
                </a:cubicBezTo>
                <a:cubicBezTo>
                  <a:pt x="1348" y="0"/>
                  <a:pt x="1348" y="0"/>
                  <a:pt x="1348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60"/>
          <p:cNvSpPr/>
          <p:nvPr/>
        </p:nvSpPr>
        <p:spPr>
          <a:xfrm>
            <a:off x="6205599" y="3400501"/>
            <a:ext cx="1265267" cy="498614"/>
          </a:xfrm>
          <a:custGeom>
            <a:avLst/>
            <a:gdLst/>
            <a:ahLst/>
            <a:cxnLst/>
            <a:rect l="l" t="t" r="r" b="b"/>
            <a:pathLst>
              <a:path w="4154" h="1637" extrusionOk="0">
                <a:moveTo>
                  <a:pt x="370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04"/>
                  <a:pt x="0" y="1404"/>
                  <a:pt x="0" y="1404"/>
                </a:cubicBezTo>
                <a:cubicBezTo>
                  <a:pt x="0" y="1486"/>
                  <a:pt x="16" y="1565"/>
                  <a:pt x="46" y="1637"/>
                </a:cubicBezTo>
                <a:cubicBezTo>
                  <a:pt x="46" y="1637"/>
                  <a:pt x="46" y="1637"/>
                  <a:pt x="46" y="1637"/>
                </a:cubicBezTo>
                <a:cubicBezTo>
                  <a:pt x="16" y="1565"/>
                  <a:pt x="0" y="1486"/>
                  <a:pt x="0" y="1404"/>
                </a:cubicBezTo>
                <a:cubicBezTo>
                  <a:pt x="0" y="811"/>
                  <a:pt x="0" y="811"/>
                  <a:pt x="0" y="811"/>
                </a:cubicBezTo>
                <a:cubicBezTo>
                  <a:pt x="0" y="470"/>
                  <a:pt x="277" y="193"/>
                  <a:pt x="619" y="193"/>
                </a:cubicBezTo>
                <a:cubicBezTo>
                  <a:pt x="4154" y="193"/>
                  <a:pt x="4154" y="193"/>
                  <a:pt x="4154" y="193"/>
                </a:cubicBezTo>
                <a:cubicBezTo>
                  <a:pt x="4042" y="74"/>
                  <a:pt x="3882" y="0"/>
                  <a:pt x="3706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60"/>
          <p:cNvSpPr/>
          <p:nvPr/>
        </p:nvSpPr>
        <p:spPr>
          <a:xfrm>
            <a:off x="6205599" y="3457358"/>
            <a:ext cx="1317352" cy="439828"/>
          </a:xfrm>
          <a:custGeom>
            <a:avLst/>
            <a:gdLst/>
            <a:ahLst/>
            <a:cxnLst/>
            <a:rect l="l" t="t" r="r" b="b"/>
            <a:pathLst>
              <a:path w="4325" h="1444" extrusionOk="0">
                <a:moveTo>
                  <a:pt x="4154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8"/>
                </a:cubicBezTo>
                <a:cubicBezTo>
                  <a:pt x="0" y="1211"/>
                  <a:pt x="0" y="1211"/>
                  <a:pt x="0" y="1211"/>
                </a:cubicBezTo>
                <a:cubicBezTo>
                  <a:pt x="0" y="1293"/>
                  <a:pt x="16" y="1372"/>
                  <a:pt x="46" y="1444"/>
                </a:cubicBezTo>
                <a:cubicBezTo>
                  <a:pt x="3706" y="1444"/>
                  <a:pt x="3706" y="1444"/>
                  <a:pt x="3706" y="1444"/>
                </a:cubicBezTo>
                <a:cubicBezTo>
                  <a:pt x="4047" y="1444"/>
                  <a:pt x="4325" y="1167"/>
                  <a:pt x="4325" y="825"/>
                </a:cubicBezTo>
                <a:cubicBezTo>
                  <a:pt x="4325" y="426"/>
                  <a:pt x="4325" y="426"/>
                  <a:pt x="4325" y="426"/>
                </a:cubicBezTo>
                <a:cubicBezTo>
                  <a:pt x="4325" y="261"/>
                  <a:pt x="4260" y="111"/>
                  <a:pt x="4154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60"/>
          <p:cNvSpPr/>
          <p:nvPr/>
        </p:nvSpPr>
        <p:spPr>
          <a:xfrm>
            <a:off x="5693887" y="3274605"/>
            <a:ext cx="1727634" cy="498614"/>
          </a:xfrm>
          <a:custGeom>
            <a:avLst/>
            <a:gdLst/>
            <a:ahLst/>
            <a:cxnLst/>
            <a:rect l="l" t="t" r="r" b="b"/>
            <a:pathLst>
              <a:path w="5672" h="1637" extrusionOk="0">
                <a:moveTo>
                  <a:pt x="5672" y="619"/>
                </a:moveTo>
                <a:cubicBezTo>
                  <a:pt x="5672" y="1018"/>
                  <a:pt x="5672" y="1018"/>
                  <a:pt x="5672" y="1018"/>
                </a:cubicBezTo>
                <a:cubicBezTo>
                  <a:pt x="5672" y="1360"/>
                  <a:pt x="5395" y="1637"/>
                  <a:pt x="5054" y="1637"/>
                </a:cubicBezTo>
                <a:cubicBezTo>
                  <a:pt x="618" y="1637"/>
                  <a:pt x="618" y="1637"/>
                  <a:pt x="618" y="1637"/>
                </a:cubicBezTo>
                <a:cubicBezTo>
                  <a:pt x="277" y="1637"/>
                  <a:pt x="0" y="1360"/>
                  <a:pt x="0" y="1018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8" y="0"/>
                </a:cubicBezTo>
                <a:cubicBezTo>
                  <a:pt x="5054" y="0"/>
                  <a:pt x="5054" y="0"/>
                  <a:pt x="5054" y="0"/>
                </a:cubicBezTo>
                <a:cubicBezTo>
                  <a:pt x="5395" y="0"/>
                  <a:pt x="5672" y="277"/>
                  <a:pt x="5672" y="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60"/>
          <p:cNvSpPr/>
          <p:nvPr/>
        </p:nvSpPr>
        <p:spPr>
          <a:xfrm>
            <a:off x="5746683" y="3323339"/>
            <a:ext cx="449879" cy="402363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60"/>
          <p:cNvSpPr/>
          <p:nvPr/>
        </p:nvSpPr>
        <p:spPr>
          <a:xfrm>
            <a:off x="5791356" y="3461419"/>
            <a:ext cx="352147" cy="164783"/>
          </a:xfrm>
          <a:custGeom>
            <a:avLst/>
            <a:gdLst/>
            <a:ahLst/>
            <a:cxnLst/>
            <a:rect l="l" t="t" r="r" b="b"/>
            <a:pathLst>
              <a:path w="1196" h="541" extrusionOk="0">
                <a:moveTo>
                  <a:pt x="1165" y="450"/>
                </a:moveTo>
                <a:cubicBezTo>
                  <a:pt x="866" y="46"/>
                  <a:pt x="866" y="46"/>
                  <a:pt x="866" y="46"/>
                </a:cubicBezTo>
                <a:cubicBezTo>
                  <a:pt x="832" y="0"/>
                  <a:pt x="733" y="0"/>
                  <a:pt x="698" y="46"/>
                </a:cubicBezTo>
                <a:cubicBezTo>
                  <a:pt x="486" y="333"/>
                  <a:pt x="486" y="333"/>
                  <a:pt x="486" y="333"/>
                </a:cubicBezTo>
                <a:cubicBezTo>
                  <a:pt x="369" y="175"/>
                  <a:pt x="369" y="175"/>
                  <a:pt x="369" y="175"/>
                </a:cubicBezTo>
                <a:cubicBezTo>
                  <a:pt x="343" y="140"/>
                  <a:pt x="270" y="140"/>
                  <a:pt x="244" y="175"/>
                </a:cubicBezTo>
                <a:cubicBezTo>
                  <a:pt x="23" y="474"/>
                  <a:pt x="23" y="474"/>
                  <a:pt x="23" y="474"/>
                </a:cubicBezTo>
                <a:cubicBezTo>
                  <a:pt x="0" y="505"/>
                  <a:pt x="33" y="541"/>
                  <a:pt x="85" y="541"/>
                </a:cubicBezTo>
                <a:cubicBezTo>
                  <a:pt x="483" y="541"/>
                  <a:pt x="483" y="541"/>
                  <a:pt x="483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1081" y="541"/>
                  <a:pt x="1081" y="541"/>
                  <a:pt x="1081" y="541"/>
                </a:cubicBezTo>
                <a:cubicBezTo>
                  <a:pt x="1151" y="541"/>
                  <a:pt x="1196" y="492"/>
                  <a:pt x="1165" y="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60"/>
          <p:cNvSpPr/>
          <p:nvPr/>
        </p:nvSpPr>
        <p:spPr>
          <a:xfrm>
            <a:off x="589288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60"/>
          <p:cNvSpPr/>
          <p:nvPr/>
        </p:nvSpPr>
        <p:spPr>
          <a:xfrm>
            <a:off x="6274640" y="3457358"/>
            <a:ext cx="589686" cy="32418"/>
          </a:xfrm>
          <a:custGeom>
            <a:avLst/>
            <a:gdLst/>
            <a:ahLst/>
            <a:cxnLst/>
            <a:rect l="l" t="t" r="r" b="b"/>
            <a:pathLst>
              <a:path w="1936" h="103" extrusionOk="0">
                <a:moveTo>
                  <a:pt x="1931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1931" y="0"/>
                  <a:pt x="1931" y="0"/>
                  <a:pt x="1931" y="0"/>
                </a:cubicBezTo>
                <a:cubicBezTo>
                  <a:pt x="1933" y="0"/>
                  <a:pt x="1936" y="2"/>
                  <a:pt x="1936" y="4"/>
                </a:cubicBezTo>
                <a:cubicBezTo>
                  <a:pt x="1936" y="98"/>
                  <a:pt x="1936" y="98"/>
                  <a:pt x="1936" y="98"/>
                </a:cubicBezTo>
                <a:cubicBezTo>
                  <a:pt x="1936" y="101"/>
                  <a:pt x="1933" y="103"/>
                  <a:pt x="193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0"/>
          <p:cNvSpPr/>
          <p:nvPr/>
        </p:nvSpPr>
        <p:spPr>
          <a:xfrm>
            <a:off x="6274640" y="3554826"/>
            <a:ext cx="351497" cy="32418"/>
          </a:xfrm>
          <a:custGeom>
            <a:avLst/>
            <a:gdLst/>
            <a:ahLst/>
            <a:cxnLst/>
            <a:rect l="l" t="t" r="r" b="b"/>
            <a:pathLst>
              <a:path w="1154" h="103" extrusionOk="0">
                <a:moveTo>
                  <a:pt x="1149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1149" y="0"/>
                  <a:pt x="1149" y="0"/>
                  <a:pt x="1149" y="0"/>
                </a:cubicBezTo>
                <a:cubicBezTo>
                  <a:pt x="1152" y="0"/>
                  <a:pt x="1154" y="2"/>
                  <a:pt x="1154" y="5"/>
                </a:cubicBezTo>
                <a:cubicBezTo>
                  <a:pt x="1154" y="98"/>
                  <a:pt x="1154" y="98"/>
                  <a:pt x="1154" y="98"/>
                </a:cubicBezTo>
                <a:cubicBezTo>
                  <a:pt x="1154" y="101"/>
                  <a:pt x="1152" y="103"/>
                  <a:pt x="1149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60"/>
          <p:cNvSpPr/>
          <p:nvPr/>
        </p:nvSpPr>
        <p:spPr>
          <a:xfrm>
            <a:off x="710312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60"/>
          <p:cNvSpPr/>
          <p:nvPr/>
        </p:nvSpPr>
        <p:spPr>
          <a:xfrm>
            <a:off x="6205599" y="1256195"/>
            <a:ext cx="1497974" cy="215954"/>
          </a:xfrm>
          <a:custGeom>
            <a:avLst/>
            <a:gdLst/>
            <a:ahLst/>
            <a:cxnLst/>
            <a:rect l="l" t="t" r="r" b="b"/>
            <a:pathLst>
              <a:path w="4918" h="709" extrusionOk="0">
                <a:moveTo>
                  <a:pt x="4918" y="619"/>
                </a:moveTo>
                <a:cubicBezTo>
                  <a:pt x="4918" y="709"/>
                  <a:pt x="4918" y="709"/>
                  <a:pt x="4918" y="709"/>
                </a:cubicBezTo>
                <a:cubicBezTo>
                  <a:pt x="0" y="709"/>
                  <a:pt x="0" y="709"/>
                  <a:pt x="0" y="709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60"/>
          <p:cNvSpPr/>
          <p:nvPr/>
        </p:nvSpPr>
        <p:spPr>
          <a:xfrm>
            <a:off x="7968163" y="1970964"/>
            <a:ext cx="686850" cy="312814"/>
          </a:xfrm>
          <a:custGeom>
            <a:avLst/>
            <a:gdLst/>
            <a:ahLst/>
            <a:cxnLst/>
            <a:rect l="l" t="t" r="r" b="b"/>
            <a:pathLst>
              <a:path w="2255" h="1027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3"/>
                </a:cubicBezTo>
                <a:cubicBezTo>
                  <a:pt x="0" y="513"/>
                  <a:pt x="0" y="513"/>
                  <a:pt x="0" y="513"/>
                </a:cubicBezTo>
                <a:cubicBezTo>
                  <a:pt x="0" y="797"/>
                  <a:pt x="230" y="1027"/>
                  <a:pt x="514" y="1027"/>
                </a:cubicBezTo>
                <a:cubicBezTo>
                  <a:pt x="1741" y="1027"/>
                  <a:pt x="1741" y="1027"/>
                  <a:pt x="1741" y="1027"/>
                </a:cubicBezTo>
                <a:cubicBezTo>
                  <a:pt x="2025" y="1027"/>
                  <a:pt x="2255" y="797"/>
                  <a:pt x="2255" y="513"/>
                </a:cubicBezTo>
                <a:cubicBezTo>
                  <a:pt x="2255" y="513"/>
                  <a:pt x="2255" y="513"/>
                  <a:pt x="2255" y="513"/>
                </a:cubicBezTo>
                <a:cubicBezTo>
                  <a:pt x="2255" y="230"/>
                  <a:pt x="2025" y="0"/>
                  <a:pt x="1741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60"/>
          <p:cNvSpPr/>
          <p:nvPr/>
        </p:nvSpPr>
        <p:spPr>
          <a:xfrm>
            <a:off x="7813837" y="1841006"/>
            <a:ext cx="686850" cy="313119"/>
          </a:xfrm>
          <a:custGeom>
            <a:avLst/>
            <a:gdLst/>
            <a:ahLst/>
            <a:cxnLst/>
            <a:rect l="l" t="t" r="r" b="b"/>
            <a:pathLst>
              <a:path w="2255" h="1028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4"/>
                </a:cubicBezTo>
                <a:cubicBezTo>
                  <a:pt x="0" y="797"/>
                  <a:pt x="230" y="1028"/>
                  <a:pt x="514" y="1028"/>
                </a:cubicBezTo>
                <a:cubicBezTo>
                  <a:pt x="1741" y="1028"/>
                  <a:pt x="1741" y="1028"/>
                  <a:pt x="1741" y="1028"/>
                </a:cubicBezTo>
                <a:cubicBezTo>
                  <a:pt x="2025" y="1028"/>
                  <a:pt x="2255" y="797"/>
                  <a:pt x="2255" y="514"/>
                </a:cubicBezTo>
                <a:cubicBezTo>
                  <a:pt x="2255" y="230"/>
                  <a:pt x="2025" y="0"/>
                  <a:pt x="17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60"/>
          <p:cNvSpPr/>
          <p:nvPr/>
        </p:nvSpPr>
        <p:spPr>
          <a:xfrm>
            <a:off x="7964102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0" y="15"/>
                </a:moveTo>
                <a:lnTo>
                  <a:pt x="28" y="0"/>
                </a:lnTo>
                <a:lnTo>
                  <a:pt x="28" y="5"/>
                </a:lnTo>
                <a:lnTo>
                  <a:pt x="4" y="16"/>
                </a:lnTo>
                <a:lnTo>
                  <a:pt x="4" y="16"/>
                </a:lnTo>
                <a:lnTo>
                  <a:pt x="28" y="28"/>
                </a:lnTo>
                <a:lnTo>
                  <a:pt x="28" y="32"/>
                </a:lnTo>
                <a:lnTo>
                  <a:pt x="0" y="18"/>
                </a:lnTo>
                <a:lnTo>
                  <a:pt x="0" y="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60"/>
          <p:cNvSpPr/>
          <p:nvPr/>
        </p:nvSpPr>
        <p:spPr>
          <a:xfrm>
            <a:off x="8094061" y="1914107"/>
            <a:ext cx="85285" cy="178692"/>
          </a:xfrm>
          <a:custGeom>
            <a:avLst/>
            <a:gdLst/>
            <a:ahLst/>
            <a:cxnLst/>
            <a:rect l="l" t="t" r="r" b="b"/>
            <a:pathLst>
              <a:path w="21" h="44" extrusionOk="0">
                <a:moveTo>
                  <a:pt x="0" y="44"/>
                </a:moveTo>
                <a:lnTo>
                  <a:pt x="16" y="0"/>
                </a:lnTo>
                <a:lnTo>
                  <a:pt x="21" y="0"/>
                </a:lnTo>
                <a:lnTo>
                  <a:pt x="4" y="44"/>
                </a:lnTo>
                <a:lnTo>
                  <a:pt x="0" y="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60"/>
          <p:cNvSpPr/>
          <p:nvPr/>
        </p:nvSpPr>
        <p:spPr>
          <a:xfrm>
            <a:off x="8191530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28" y="18"/>
                </a:moveTo>
                <a:lnTo>
                  <a:pt x="0" y="32"/>
                </a:lnTo>
                <a:lnTo>
                  <a:pt x="0" y="28"/>
                </a:lnTo>
                <a:lnTo>
                  <a:pt x="24" y="16"/>
                </a:lnTo>
                <a:lnTo>
                  <a:pt x="24" y="16"/>
                </a:lnTo>
                <a:lnTo>
                  <a:pt x="0" y="5"/>
                </a:lnTo>
                <a:lnTo>
                  <a:pt x="0" y="0"/>
                </a:lnTo>
                <a:lnTo>
                  <a:pt x="28" y="15"/>
                </a:lnTo>
                <a:lnTo>
                  <a:pt x="28" y="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0"/>
          <p:cNvSpPr/>
          <p:nvPr/>
        </p:nvSpPr>
        <p:spPr>
          <a:xfrm>
            <a:off x="7553920" y="3489847"/>
            <a:ext cx="415765" cy="402363"/>
          </a:xfrm>
          <a:custGeom>
            <a:avLst/>
            <a:gdLst/>
            <a:ahLst/>
            <a:cxnLst/>
            <a:rect l="l" t="t" r="r" b="b"/>
            <a:pathLst>
              <a:path w="1365" h="1321" extrusionOk="0">
                <a:moveTo>
                  <a:pt x="865" y="0"/>
                </a:moveTo>
                <a:cubicBezTo>
                  <a:pt x="500" y="0"/>
                  <a:pt x="500" y="0"/>
                  <a:pt x="500" y="0"/>
                </a:cubicBezTo>
                <a:cubicBezTo>
                  <a:pt x="224" y="0"/>
                  <a:pt x="0" y="224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8"/>
                  <a:pt x="224" y="1321"/>
                  <a:pt x="500" y="1321"/>
                </a:cubicBezTo>
                <a:cubicBezTo>
                  <a:pt x="865" y="1321"/>
                  <a:pt x="865" y="1321"/>
                  <a:pt x="865" y="1321"/>
                </a:cubicBezTo>
                <a:cubicBezTo>
                  <a:pt x="1141" y="1321"/>
                  <a:pt x="1365" y="1098"/>
                  <a:pt x="1365" y="822"/>
                </a:cubicBezTo>
                <a:cubicBezTo>
                  <a:pt x="1365" y="499"/>
                  <a:pt x="1365" y="499"/>
                  <a:pt x="1365" y="499"/>
                </a:cubicBezTo>
                <a:cubicBezTo>
                  <a:pt x="1365" y="224"/>
                  <a:pt x="1141" y="0"/>
                  <a:pt x="8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60"/>
          <p:cNvSpPr/>
          <p:nvPr/>
        </p:nvSpPr>
        <p:spPr>
          <a:xfrm>
            <a:off x="7655450" y="3603561"/>
            <a:ext cx="217782" cy="163706"/>
          </a:xfrm>
          <a:custGeom>
            <a:avLst/>
            <a:gdLst/>
            <a:ahLst/>
            <a:cxnLst/>
            <a:rect l="l" t="t" r="r" b="b"/>
            <a:pathLst>
              <a:path w="715" h="556" extrusionOk="0">
                <a:moveTo>
                  <a:pt x="685" y="313"/>
                </a:moveTo>
                <a:cubicBezTo>
                  <a:pt x="44" y="548"/>
                  <a:pt x="44" y="548"/>
                  <a:pt x="44" y="548"/>
                </a:cubicBezTo>
                <a:cubicBezTo>
                  <a:pt x="22" y="556"/>
                  <a:pt x="0" y="538"/>
                  <a:pt x="0" y="512"/>
                </a:cubicBezTo>
                <a:cubicBezTo>
                  <a:pt x="0" y="337"/>
                  <a:pt x="0" y="337"/>
                  <a:pt x="0" y="337"/>
                </a:cubicBezTo>
                <a:cubicBezTo>
                  <a:pt x="290" y="278"/>
                  <a:pt x="290" y="278"/>
                  <a:pt x="290" y="278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7"/>
                  <a:pt x="22" y="0"/>
                  <a:pt x="44" y="7"/>
                </a:cubicBezTo>
                <a:cubicBezTo>
                  <a:pt x="685" y="242"/>
                  <a:pt x="685" y="242"/>
                  <a:pt x="685" y="242"/>
                </a:cubicBezTo>
                <a:cubicBezTo>
                  <a:pt x="715" y="253"/>
                  <a:pt x="715" y="302"/>
                  <a:pt x="685" y="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60"/>
          <p:cNvSpPr/>
          <p:nvPr/>
        </p:nvSpPr>
        <p:spPr>
          <a:xfrm>
            <a:off x="5986294" y="2092799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0" y="3"/>
                </a:moveTo>
                <a:lnTo>
                  <a:pt x="13" y="30"/>
                </a:lnTo>
                <a:lnTo>
                  <a:pt x="27" y="1"/>
                </a:lnTo>
                <a:lnTo>
                  <a:pt x="13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60"/>
          <p:cNvSpPr/>
          <p:nvPr/>
        </p:nvSpPr>
        <p:spPr>
          <a:xfrm>
            <a:off x="5925376" y="1836944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0" y="749"/>
                </a:moveTo>
                <a:cubicBezTo>
                  <a:pt x="0" y="241"/>
                  <a:pt x="0" y="241"/>
                  <a:pt x="0" y="241"/>
                </a:cubicBezTo>
                <a:cubicBezTo>
                  <a:pt x="0" y="109"/>
                  <a:pt x="108" y="0"/>
                  <a:pt x="241" y="0"/>
                </a:cubicBezTo>
                <a:cubicBezTo>
                  <a:pt x="976" y="0"/>
                  <a:pt x="976" y="0"/>
                  <a:pt x="976" y="0"/>
                </a:cubicBezTo>
                <a:cubicBezTo>
                  <a:pt x="1109" y="0"/>
                  <a:pt x="1217" y="109"/>
                  <a:pt x="1217" y="241"/>
                </a:cubicBezTo>
                <a:cubicBezTo>
                  <a:pt x="1217" y="749"/>
                  <a:pt x="1217" y="749"/>
                  <a:pt x="1217" y="749"/>
                </a:cubicBezTo>
                <a:cubicBezTo>
                  <a:pt x="1217" y="882"/>
                  <a:pt x="1109" y="990"/>
                  <a:pt x="976" y="990"/>
                </a:cubicBezTo>
                <a:cubicBezTo>
                  <a:pt x="241" y="990"/>
                  <a:pt x="241" y="990"/>
                  <a:pt x="241" y="990"/>
                </a:cubicBezTo>
                <a:cubicBezTo>
                  <a:pt x="108" y="990"/>
                  <a:pt x="0" y="882"/>
                  <a:pt x="0" y="7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60"/>
          <p:cNvSpPr/>
          <p:nvPr/>
        </p:nvSpPr>
        <p:spPr>
          <a:xfrm>
            <a:off x="6185293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60"/>
          <p:cNvSpPr/>
          <p:nvPr/>
        </p:nvSpPr>
        <p:spPr>
          <a:xfrm>
            <a:off x="608782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60"/>
          <p:cNvSpPr/>
          <p:nvPr/>
        </p:nvSpPr>
        <p:spPr>
          <a:xfrm>
            <a:off x="598629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60"/>
          <p:cNvSpPr/>
          <p:nvPr/>
        </p:nvSpPr>
        <p:spPr>
          <a:xfrm>
            <a:off x="6331497" y="2283675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27" y="3"/>
                </a:moveTo>
                <a:lnTo>
                  <a:pt x="14" y="30"/>
                </a:lnTo>
                <a:lnTo>
                  <a:pt x="0" y="1"/>
                </a:lnTo>
                <a:lnTo>
                  <a:pt x="14" y="0"/>
                </a:lnTo>
                <a:lnTo>
                  <a:pt x="27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60"/>
          <p:cNvSpPr/>
          <p:nvPr/>
        </p:nvSpPr>
        <p:spPr>
          <a:xfrm>
            <a:off x="6136559" y="2027820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1217" y="749"/>
                </a:moveTo>
                <a:cubicBezTo>
                  <a:pt x="1217" y="241"/>
                  <a:pt x="1217" y="241"/>
                  <a:pt x="1217" y="241"/>
                </a:cubicBezTo>
                <a:cubicBezTo>
                  <a:pt x="1217" y="109"/>
                  <a:pt x="1109" y="0"/>
                  <a:pt x="97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108" y="0"/>
                  <a:pt x="0" y="109"/>
                  <a:pt x="0" y="241"/>
                </a:cubicBezTo>
                <a:cubicBezTo>
                  <a:pt x="0" y="749"/>
                  <a:pt x="0" y="749"/>
                  <a:pt x="0" y="749"/>
                </a:cubicBezTo>
                <a:cubicBezTo>
                  <a:pt x="0" y="882"/>
                  <a:pt x="108" y="990"/>
                  <a:pt x="241" y="990"/>
                </a:cubicBezTo>
                <a:cubicBezTo>
                  <a:pt x="976" y="990"/>
                  <a:pt x="976" y="990"/>
                  <a:pt x="976" y="990"/>
                </a:cubicBezTo>
                <a:cubicBezTo>
                  <a:pt x="1109" y="990"/>
                  <a:pt x="1217" y="882"/>
                  <a:pt x="1217" y="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60"/>
          <p:cNvSpPr/>
          <p:nvPr/>
        </p:nvSpPr>
        <p:spPr>
          <a:xfrm>
            <a:off x="619747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60"/>
          <p:cNvSpPr/>
          <p:nvPr/>
        </p:nvSpPr>
        <p:spPr>
          <a:xfrm>
            <a:off x="629900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60"/>
          <p:cNvSpPr/>
          <p:nvPr/>
        </p:nvSpPr>
        <p:spPr>
          <a:xfrm>
            <a:off x="6396476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60"/>
          <p:cNvSpPr/>
          <p:nvPr/>
        </p:nvSpPr>
        <p:spPr>
          <a:xfrm>
            <a:off x="6010661" y="2636998"/>
            <a:ext cx="78320" cy="111480"/>
          </a:xfrm>
          <a:custGeom>
            <a:avLst/>
            <a:gdLst/>
            <a:ahLst/>
            <a:cxnLst/>
            <a:rect l="l" t="t" r="r" b="b"/>
            <a:pathLst>
              <a:path w="266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5" y="328"/>
                  <a:pt x="219" y="292"/>
                  <a:pt x="219" y="213"/>
                </a:cubicBezTo>
                <a:cubicBezTo>
                  <a:pt x="219" y="0"/>
                  <a:pt x="219" y="0"/>
                  <a:pt x="219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210"/>
                  <a:pt x="266" y="210"/>
                  <a:pt x="266" y="210"/>
                </a:cubicBezTo>
                <a:cubicBezTo>
                  <a:pt x="266" y="320"/>
                  <a:pt x="208" y="366"/>
                  <a:pt x="130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60"/>
          <p:cNvSpPr/>
          <p:nvPr/>
        </p:nvSpPr>
        <p:spPr>
          <a:xfrm>
            <a:off x="6112191" y="263699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60"/>
          <p:cNvSpPr/>
          <p:nvPr/>
        </p:nvSpPr>
        <p:spPr>
          <a:xfrm>
            <a:off x="6363986" y="2636998"/>
            <a:ext cx="80716" cy="111480"/>
          </a:xfrm>
          <a:custGeom>
            <a:avLst/>
            <a:gdLst/>
            <a:ahLst/>
            <a:cxnLst/>
            <a:rect l="l" t="t" r="r" b="b"/>
            <a:pathLst>
              <a:path w="265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4" y="328"/>
                  <a:pt x="218" y="292"/>
                  <a:pt x="218" y="213"/>
                </a:cubicBezTo>
                <a:cubicBezTo>
                  <a:pt x="218" y="0"/>
                  <a:pt x="218" y="0"/>
                  <a:pt x="218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210"/>
                  <a:pt x="265" y="210"/>
                  <a:pt x="265" y="210"/>
                </a:cubicBezTo>
                <a:cubicBezTo>
                  <a:pt x="265" y="320"/>
                  <a:pt x="207" y="366"/>
                  <a:pt x="129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60"/>
          <p:cNvSpPr/>
          <p:nvPr/>
        </p:nvSpPr>
        <p:spPr>
          <a:xfrm>
            <a:off x="6461455" y="2636998"/>
            <a:ext cx="81854" cy="109652"/>
          </a:xfrm>
          <a:custGeom>
            <a:avLst/>
            <a:gdLst/>
            <a:ahLst/>
            <a:cxnLst/>
            <a:rect l="l" t="t" r="r" b="b"/>
            <a:pathLst>
              <a:path w="278" h="360" extrusionOk="0">
                <a:moveTo>
                  <a:pt x="224" y="360"/>
                </a:moveTo>
                <a:cubicBezTo>
                  <a:pt x="178" y="280"/>
                  <a:pt x="178" y="280"/>
                  <a:pt x="178" y="280"/>
                </a:cubicBezTo>
                <a:cubicBezTo>
                  <a:pt x="160" y="250"/>
                  <a:pt x="148" y="230"/>
                  <a:pt x="137" y="209"/>
                </a:cubicBezTo>
                <a:cubicBezTo>
                  <a:pt x="136" y="209"/>
                  <a:pt x="136" y="209"/>
                  <a:pt x="136" y="209"/>
                </a:cubicBezTo>
                <a:cubicBezTo>
                  <a:pt x="125" y="230"/>
                  <a:pt x="115" y="249"/>
                  <a:pt x="97" y="281"/>
                </a:cubicBezTo>
                <a:cubicBezTo>
                  <a:pt x="53" y="360"/>
                  <a:pt x="53" y="360"/>
                  <a:pt x="53" y="360"/>
                </a:cubicBezTo>
                <a:cubicBezTo>
                  <a:pt x="0" y="360"/>
                  <a:pt x="0" y="360"/>
                  <a:pt x="0" y="360"/>
                </a:cubicBezTo>
                <a:cubicBezTo>
                  <a:pt x="110" y="178"/>
                  <a:pt x="110" y="178"/>
                  <a:pt x="110" y="178"/>
                </a:cubicBezTo>
                <a:cubicBezTo>
                  <a:pt x="4" y="0"/>
                  <a:pt x="4" y="0"/>
                  <a:pt x="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9" y="108"/>
                  <a:pt x="129" y="126"/>
                  <a:pt x="139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51" y="124"/>
                  <a:pt x="160" y="107"/>
                  <a:pt x="173" y="84"/>
                </a:cubicBezTo>
                <a:cubicBezTo>
                  <a:pt x="222" y="0"/>
                  <a:pt x="222" y="0"/>
                  <a:pt x="222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278" y="360"/>
                  <a:pt x="278" y="360"/>
                  <a:pt x="278" y="360"/>
                </a:cubicBezTo>
                <a:lnTo>
                  <a:pt x="224" y="3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60"/>
          <p:cNvSpPr/>
          <p:nvPr/>
        </p:nvSpPr>
        <p:spPr>
          <a:xfrm>
            <a:off x="6883821" y="2628876"/>
            <a:ext cx="164783" cy="149249"/>
          </a:xfrm>
          <a:custGeom>
            <a:avLst/>
            <a:gdLst/>
            <a:ahLst/>
            <a:cxnLst/>
            <a:rect l="l" t="t" r="r" b="b"/>
            <a:pathLst>
              <a:path w="541" h="490" extrusionOk="0">
                <a:moveTo>
                  <a:pt x="530" y="321"/>
                </a:moveTo>
                <a:cubicBezTo>
                  <a:pt x="384" y="0"/>
                  <a:pt x="384" y="0"/>
                  <a:pt x="38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80"/>
                  <a:pt x="57" y="80"/>
                  <a:pt x="57" y="8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1"/>
                  <a:pt x="125" y="250"/>
                  <a:pt x="120" y="250"/>
                </a:cubicBezTo>
                <a:cubicBezTo>
                  <a:pt x="54" y="250"/>
                  <a:pt x="0" y="304"/>
                  <a:pt x="0" y="370"/>
                </a:cubicBezTo>
                <a:cubicBezTo>
                  <a:pt x="0" y="437"/>
                  <a:pt x="54" y="490"/>
                  <a:pt x="120" y="490"/>
                </a:cubicBezTo>
                <a:cubicBezTo>
                  <a:pt x="186" y="490"/>
                  <a:pt x="240" y="437"/>
                  <a:pt x="240" y="370"/>
                </a:cubicBezTo>
                <a:cubicBezTo>
                  <a:pt x="240" y="353"/>
                  <a:pt x="236" y="336"/>
                  <a:pt x="229" y="32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370" y="107"/>
                  <a:pt x="370" y="107"/>
                  <a:pt x="370" y="107"/>
                </a:cubicBezTo>
                <a:cubicBezTo>
                  <a:pt x="437" y="252"/>
                  <a:pt x="437" y="252"/>
                  <a:pt x="437" y="252"/>
                </a:cubicBezTo>
                <a:cubicBezTo>
                  <a:pt x="432" y="251"/>
                  <a:pt x="426" y="250"/>
                  <a:pt x="421" y="250"/>
                </a:cubicBezTo>
                <a:cubicBezTo>
                  <a:pt x="355" y="250"/>
                  <a:pt x="301" y="304"/>
                  <a:pt x="301" y="370"/>
                </a:cubicBezTo>
                <a:cubicBezTo>
                  <a:pt x="301" y="437"/>
                  <a:pt x="355" y="490"/>
                  <a:pt x="421" y="490"/>
                </a:cubicBezTo>
                <a:cubicBezTo>
                  <a:pt x="487" y="490"/>
                  <a:pt x="541" y="437"/>
                  <a:pt x="541" y="370"/>
                </a:cubicBezTo>
                <a:cubicBezTo>
                  <a:pt x="541" y="353"/>
                  <a:pt x="537" y="336"/>
                  <a:pt x="530" y="3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60"/>
          <p:cNvSpPr/>
          <p:nvPr/>
        </p:nvSpPr>
        <p:spPr>
          <a:xfrm>
            <a:off x="8317427" y="4119331"/>
            <a:ext cx="87843" cy="65953"/>
          </a:xfrm>
          <a:custGeom>
            <a:avLst/>
            <a:gdLst/>
            <a:ahLst/>
            <a:cxnLst/>
            <a:rect l="l" t="t" r="r" b="b"/>
            <a:pathLst>
              <a:path w="309" h="224" extrusionOk="0">
                <a:moveTo>
                  <a:pt x="309" y="0"/>
                </a:moveTo>
                <a:cubicBezTo>
                  <a:pt x="209" y="79"/>
                  <a:pt x="106" y="153"/>
                  <a:pt x="0" y="224"/>
                </a:cubicBezTo>
                <a:cubicBezTo>
                  <a:pt x="140" y="214"/>
                  <a:pt x="258" y="124"/>
                  <a:pt x="309" y="0"/>
                </a:cubicBezTo>
              </a:path>
            </a:pathLst>
          </a:custGeom>
          <a:solidFill>
            <a:srgbClr val="FFE6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0"/>
          <p:cNvSpPr/>
          <p:nvPr/>
        </p:nvSpPr>
        <p:spPr>
          <a:xfrm>
            <a:off x="6889938" y="2105884"/>
            <a:ext cx="109500" cy="10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60"/>
          <p:cNvSpPr/>
          <p:nvPr/>
        </p:nvSpPr>
        <p:spPr>
          <a:xfrm>
            <a:off x="7090726" y="3422635"/>
            <a:ext cx="227846" cy="203774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60"/>
          <p:cNvSpPr/>
          <p:nvPr/>
        </p:nvSpPr>
        <p:spPr>
          <a:xfrm>
            <a:off x="7155922" y="3493909"/>
            <a:ext cx="97459" cy="77436"/>
          </a:xfrm>
          <a:custGeom>
            <a:avLst/>
            <a:gdLst/>
            <a:ahLst/>
            <a:cxnLst/>
            <a:rect l="l" t="t" r="r" b="b"/>
            <a:pathLst>
              <a:path w="331" h="263" extrusionOk="0">
                <a:moveTo>
                  <a:pt x="297" y="146"/>
                </a:moveTo>
                <a:cubicBezTo>
                  <a:pt x="274" y="169"/>
                  <a:pt x="274" y="169"/>
                  <a:pt x="274" y="169"/>
                </a:cubicBezTo>
                <a:cubicBezTo>
                  <a:pt x="201" y="242"/>
                  <a:pt x="201" y="242"/>
                  <a:pt x="201" y="242"/>
                </a:cubicBezTo>
                <a:cubicBezTo>
                  <a:pt x="191" y="252"/>
                  <a:pt x="178" y="259"/>
                  <a:pt x="165" y="263"/>
                </a:cubicBezTo>
                <a:cubicBezTo>
                  <a:pt x="152" y="259"/>
                  <a:pt x="140" y="252"/>
                  <a:pt x="130" y="242"/>
                </a:cubicBezTo>
                <a:cubicBezTo>
                  <a:pt x="56" y="168"/>
                  <a:pt x="56" y="168"/>
                  <a:pt x="56" y="16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0" y="112"/>
                  <a:pt x="0" y="58"/>
                  <a:pt x="34" y="25"/>
                </a:cubicBezTo>
                <a:cubicBezTo>
                  <a:pt x="50" y="8"/>
                  <a:pt x="72" y="0"/>
                  <a:pt x="94" y="0"/>
                </a:cubicBezTo>
                <a:cubicBezTo>
                  <a:pt x="116" y="0"/>
                  <a:pt x="138" y="8"/>
                  <a:pt x="154" y="25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93" y="8"/>
                  <a:pt x="215" y="0"/>
                  <a:pt x="237" y="0"/>
                </a:cubicBezTo>
                <a:cubicBezTo>
                  <a:pt x="259" y="0"/>
                  <a:pt x="281" y="8"/>
                  <a:pt x="297" y="25"/>
                </a:cubicBezTo>
                <a:cubicBezTo>
                  <a:pt x="331" y="58"/>
                  <a:pt x="331" y="112"/>
                  <a:pt x="297" y="1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60"/>
          <p:cNvSpPr/>
          <p:nvPr/>
        </p:nvSpPr>
        <p:spPr>
          <a:xfrm flipH="1">
            <a:off x="6115971" y="2637000"/>
            <a:ext cx="14700" cy="1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2" name="Google Shape;1372;p60"/>
          <p:cNvGrpSpPr/>
          <p:nvPr/>
        </p:nvGrpSpPr>
        <p:grpSpPr>
          <a:xfrm>
            <a:off x="5861510" y="990747"/>
            <a:ext cx="2395238" cy="3279825"/>
            <a:chOff x="5006232" y="752779"/>
            <a:chExt cx="2146655" cy="2939438"/>
          </a:xfrm>
        </p:grpSpPr>
        <p:sp>
          <p:nvSpPr>
            <p:cNvPr id="1373" name="Google Shape;1373;p60"/>
            <p:cNvSpPr/>
            <p:nvPr/>
          </p:nvSpPr>
          <p:spPr>
            <a:xfrm>
              <a:off x="5006232" y="3473630"/>
              <a:ext cx="233125" cy="218587"/>
            </a:xfrm>
            <a:custGeom>
              <a:avLst/>
              <a:gdLst/>
              <a:ahLst/>
              <a:cxnLst/>
              <a:rect l="l" t="t" r="r" b="b"/>
              <a:pathLst>
                <a:path w="850" h="797" extrusionOk="0">
                  <a:moveTo>
                    <a:pt x="216" y="0"/>
                  </a:moveTo>
                  <a:cubicBezTo>
                    <a:pt x="87" y="73"/>
                    <a:pt x="0" y="212"/>
                    <a:pt x="0" y="371"/>
                  </a:cubicBezTo>
                  <a:cubicBezTo>
                    <a:pt x="0" y="606"/>
                    <a:pt x="191" y="797"/>
                    <a:pt x="426" y="797"/>
                  </a:cubicBezTo>
                  <a:cubicBezTo>
                    <a:pt x="649" y="797"/>
                    <a:pt x="831" y="626"/>
                    <a:pt x="850" y="408"/>
                  </a:cubicBezTo>
                  <a:cubicBezTo>
                    <a:pt x="629" y="287"/>
                    <a:pt x="416" y="151"/>
                    <a:pt x="21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5064741" y="3459002"/>
              <a:ext cx="174433" cy="123018"/>
            </a:xfrm>
            <a:custGeom>
              <a:avLst/>
              <a:gdLst/>
              <a:ahLst/>
              <a:cxnLst/>
              <a:rect l="l" t="t" r="r" b="b"/>
              <a:pathLst>
                <a:path w="636" h="464" extrusionOk="0">
                  <a:moveTo>
                    <a:pt x="210" y="0"/>
                  </a:moveTo>
                  <a:cubicBezTo>
                    <a:pt x="133" y="0"/>
                    <a:pt x="62" y="21"/>
                    <a:pt x="0" y="56"/>
                  </a:cubicBezTo>
                  <a:cubicBezTo>
                    <a:pt x="200" y="207"/>
                    <a:pt x="413" y="343"/>
                    <a:pt x="634" y="464"/>
                  </a:cubicBezTo>
                  <a:cubicBezTo>
                    <a:pt x="635" y="452"/>
                    <a:pt x="636" y="439"/>
                    <a:pt x="636" y="427"/>
                  </a:cubicBezTo>
                  <a:cubicBezTo>
                    <a:pt x="636" y="191"/>
                    <a:pt x="445" y="0"/>
                    <a:pt x="21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6730244" y="752779"/>
              <a:ext cx="422642" cy="416605"/>
            </a:xfrm>
            <a:custGeom>
              <a:avLst/>
              <a:gdLst/>
              <a:ahLst/>
              <a:cxnLst/>
              <a:rect l="l" t="t" r="r" b="b"/>
              <a:pathLst>
                <a:path w="1541" h="1519" extrusionOk="0">
                  <a:moveTo>
                    <a:pt x="770" y="1097"/>
                  </a:moveTo>
                  <a:cubicBezTo>
                    <a:pt x="720" y="1097"/>
                    <a:pt x="669" y="1086"/>
                    <a:pt x="622" y="1062"/>
                  </a:cubicBezTo>
                  <a:cubicBezTo>
                    <a:pt x="455" y="980"/>
                    <a:pt x="386" y="778"/>
                    <a:pt x="468" y="611"/>
                  </a:cubicBezTo>
                  <a:cubicBezTo>
                    <a:pt x="526" y="492"/>
                    <a:pt x="646" y="423"/>
                    <a:pt x="771" y="423"/>
                  </a:cubicBezTo>
                  <a:cubicBezTo>
                    <a:pt x="821" y="423"/>
                    <a:pt x="871" y="434"/>
                    <a:pt x="919" y="457"/>
                  </a:cubicBezTo>
                  <a:cubicBezTo>
                    <a:pt x="1085" y="539"/>
                    <a:pt x="1155" y="741"/>
                    <a:pt x="1073" y="908"/>
                  </a:cubicBezTo>
                  <a:cubicBezTo>
                    <a:pt x="1014" y="1027"/>
                    <a:pt x="894" y="1097"/>
                    <a:pt x="770" y="1097"/>
                  </a:cubicBezTo>
                  <a:moveTo>
                    <a:pt x="877" y="0"/>
                  </a:moveTo>
                  <a:cubicBezTo>
                    <a:pt x="859" y="128"/>
                    <a:pt x="859" y="128"/>
                    <a:pt x="859" y="128"/>
                  </a:cubicBezTo>
                  <a:cubicBezTo>
                    <a:pt x="830" y="124"/>
                    <a:pt x="800" y="122"/>
                    <a:pt x="771" y="122"/>
                  </a:cubicBezTo>
                  <a:cubicBezTo>
                    <a:pt x="734" y="122"/>
                    <a:pt x="696" y="125"/>
                    <a:pt x="660" y="132"/>
                  </a:cubicBezTo>
                  <a:cubicBezTo>
                    <a:pt x="637" y="4"/>
                    <a:pt x="637" y="4"/>
                    <a:pt x="637" y="4"/>
                  </a:cubicBezTo>
                  <a:cubicBezTo>
                    <a:pt x="558" y="18"/>
                    <a:pt x="482" y="45"/>
                    <a:pt x="411" y="82"/>
                  </a:cubicBezTo>
                  <a:cubicBezTo>
                    <a:pt x="471" y="196"/>
                    <a:pt x="471" y="196"/>
                    <a:pt x="471" y="196"/>
                  </a:cubicBezTo>
                  <a:cubicBezTo>
                    <a:pt x="413" y="227"/>
                    <a:pt x="359" y="268"/>
                    <a:pt x="312" y="31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163" y="284"/>
                    <a:pt x="117" y="350"/>
                    <a:pt x="82" y="422"/>
                  </a:cubicBezTo>
                  <a:cubicBezTo>
                    <a:pt x="81" y="423"/>
                    <a:pt x="81" y="423"/>
                    <a:pt x="81" y="423"/>
                  </a:cubicBezTo>
                  <a:cubicBezTo>
                    <a:pt x="197" y="479"/>
                    <a:pt x="197" y="479"/>
                    <a:pt x="197" y="479"/>
                  </a:cubicBezTo>
                  <a:cubicBezTo>
                    <a:pt x="167" y="541"/>
                    <a:pt x="148" y="605"/>
                    <a:pt x="139" y="670"/>
                  </a:cubicBezTo>
                  <a:cubicBezTo>
                    <a:pt x="11" y="652"/>
                    <a:pt x="11" y="652"/>
                    <a:pt x="11" y="652"/>
                  </a:cubicBezTo>
                  <a:cubicBezTo>
                    <a:pt x="0" y="732"/>
                    <a:pt x="1" y="812"/>
                    <a:pt x="15" y="892"/>
                  </a:cubicBezTo>
                  <a:cubicBezTo>
                    <a:pt x="142" y="870"/>
                    <a:pt x="142" y="870"/>
                    <a:pt x="142" y="870"/>
                  </a:cubicBezTo>
                  <a:cubicBezTo>
                    <a:pt x="154" y="935"/>
                    <a:pt x="176" y="999"/>
                    <a:pt x="207" y="1058"/>
                  </a:cubicBezTo>
                  <a:cubicBezTo>
                    <a:pt x="93" y="1119"/>
                    <a:pt x="93" y="1119"/>
                    <a:pt x="93" y="1119"/>
                  </a:cubicBezTo>
                  <a:cubicBezTo>
                    <a:pt x="130" y="1190"/>
                    <a:pt x="179" y="1255"/>
                    <a:pt x="237" y="1310"/>
                  </a:cubicBezTo>
                  <a:cubicBezTo>
                    <a:pt x="326" y="1218"/>
                    <a:pt x="326" y="1218"/>
                    <a:pt x="326" y="1218"/>
                  </a:cubicBezTo>
                  <a:cubicBezTo>
                    <a:pt x="373" y="1263"/>
                    <a:pt x="427" y="1302"/>
                    <a:pt x="489" y="1332"/>
                  </a:cubicBezTo>
                  <a:cubicBezTo>
                    <a:pt x="490" y="1333"/>
                    <a:pt x="490" y="1333"/>
                    <a:pt x="490" y="1333"/>
                  </a:cubicBezTo>
                  <a:cubicBezTo>
                    <a:pt x="433" y="1448"/>
                    <a:pt x="433" y="1448"/>
                    <a:pt x="433" y="1448"/>
                  </a:cubicBezTo>
                  <a:cubicBezTo>
                    <a:pt x="505" y="1484"/>
                    <a:pt x="583" y="1507"/>
                    <a:pt x="662" y="1519"/>
                  </a:cubicBezTo>
                  <a:cubicBezTo>
                    <a:pt x="680" y="1391"/>
                    <a:pt x="680" y="1391"/>
                    <a:pt x="680" y="1391"/>
                  </a:cubicBezTo>
                  <a:cubicBezTo>
                    <a:pt x="710" y="1395"/>
                    <a:pt x="740" y="1397"/>
                    <a:pt x="769" y="1397"/>
                  </a:cubicBezTo>
                  <a:cubicBezTo>
                    <a:pt x="806" y="1397"/>
                    <a:pt x="843" y="1394"/>
                    <a:pt x="880" y="1388"/>
                  </a:cubicBezTo>
                  <a:cubicBezTo>
                    <a:pt x="902" y="1515"/>
                    <a:pt x="902" y="1515"/>
                    <a:pt x="902" y="1515"/>
                  </a:cubicBezTo>
                  <a:cubicBezTo>
                    <a:pt x="981" y="1501"/>
                    <a:pt x="1057" y="1475"/>
                    <a:pt x="1129" y="1437"/>
                  </a:cubicBezTo>
                  <a:cubicBezTo>
                    <a:pt x="1068" y="1323"/>
                    <a:pt x="1068" y="1323"/>
                    <a:pt x="1068" y="1323"/>
                  </a:cubicBezTo>
                  <a:cubicBezTo>
                    <a:pt x="1127" y="1292"/>
                    <a:pt x="1181" y="1252"/>
                    <a:pt x="1228" y="1204"/>
                  </a:cubicBezTo>
                  <a:cubicBezTo>
                    <a:pt x="1321" y="1294"/>
                    <a:pt x="1321" y="1294"/>
                    <a:pt x="1321" y="1294"/>
                  </a:cubicBezTo>
                  <a:cubicBezTo>
                    <a:pt x="1376" y="1236"/>
                    <a:pt x="1423" y="1170"/>
                    <a:pt x="1458" y="1097"/>
                  </a:cubicBezTo>
                  <a:cubicBezTo>
                    <a:pt x="1459" y="1096"/>
                    <a:pt x="1459" y="1096"/>
                    <a:pt x="1459" y="1096"/>
                  </a:cubicBezTo>
                  <a:cubicBezTo>
                    <a:pt x="1344" y="1039"/>
                    <a:pt x="1344" y="1039"/>
                    <a:pt x="1344" y="1039"/>
                  </a:cubicBezTo>
                  <a:cubicBezTo>
                    <a:pt x="1374" y="977"/>
                    <a:pt x="1393" y="913"/>
                    <a:pt x="1402" y="848"/>
                  </a:cubicBezTo>
                  <a:cubicBezTo>
                    <a:pt x="1530" y="866"/>
                    <a:pt x="1530" y="866"/>
                    <a:pt x="1530" y="866"/>
                  </a:cubicBezTo>
                  <a:cubicBezTo>
                    <a:pt x="1541" y="786"/>
                    <a:pt x="1539" y="706"/>
                    <a:pt x="1525" y="626"/>
                  </a:cubicBezTo>
                  <a:cubicBezTo>
                    <a:pt x="1398" y="649"/>
                    <a:pt x="1398" y="649"/>
                    <a:pt x="1398" y="649"/>
                  </a:cubicBezTo>
                  <a:cubicBezTo>
                    <a:pt x="1386" y="583"/>
                    <a:pt x="1364" y="519"/>
                    <a:pt x="1333" y="460"/>
                  </a:cubicBezTo>
                  <a:cubicBezTo>
                    <a:pt x="1447" y="400"/>
                    <a:pt x="1447" y="400"/>
                    <a:pt x="1447" y="400"/>
                  </a:cubicBezTo>
                  <a:cubicBezTo>
                    <a:pt x="1409" y="328"/>
                    <a:pt x="1361" y="264"/>
                    <a:pt x="1303" y="208"/>
                  </a:cubicBezTo>
                  <a:cubicBezTo>
                    <a:pt x="1213" y="301"/>
                    <a:pt x="1213" y="301"/>
                    <a:pt x="1213" y="301"/>
                  </a:cubicBezTo>
                  <a:cubicBezTo>
                    <a:pt x="1167" y="256"/>
                    <a:pt x="1113" y="217"/>
                    <a:pt x="1051" y="187"/>
                  </a:cubicBezTo>
                  <a:cubicBezTo>
                    <a:pt x="1051" y="187"/>
                    <a:pt x="1050" y="186"/>
                    <a:pt x="1050" y="186"/>
                  </a:cubicBezTo>
                  <a:cubicBezTo>
                    <a:pt x="1106" y="71"/>
                    <a:pt x="1106" y="71"/>
                    <a:pt x="1106" y="71"/>
                  </a:cubicBezTo>
                  <a:cubicBezTo>
                    <a:pt x="1034" y="35"/>
                    <a:pt x="957" y="11"/>
                    <a:pt x="87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5059696" y="3505618"/>
              <a:ext cx="126200" cy="1262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9" y="202"/>
                  </a:moveTo>
                  <a:cubicBezTo>
                    <a:pt x="59" y="287"/>
                    <a:pt x="128" y="348"/>
                    <a:pt x="128" y="348"/>
                  </a:cubicBezTo>
                  <a:cubicBezTo>
                    <a:pt x="128" y="348"/>
                    <a:pt x="189" y="417"/>
                    <a:pt x="274" y="447"/>
                  </a:cubicBezTo>
                  <a:cubicBezTo>
                    <a:pt x="360" y="476"/>
                    <a:pt x="438" y="445"/>
                    <a:pt x="476" y="375"/>
                  </a:cubicBezTo>
                  <a:cubicBezTo>
                    <a:pt x="476" y="375"/>
                    <a:pt x="441" y="291"/>
                    <a:pt x="350" y="301"/>
                  </a:cubicBezTo>
                  <a:cubicBezTo>
                    <a:pt x="350" y="301"/>
                    <a:pt x="282" y="392"/>
                    <a:pt x="183" y="293"/>
                  </a:cubicBezTo>
                  <a:cubicBezTo>
                    <a:pt x="84" y="195"/>
                    <a:pt x="176" y="127"/>
                    <a:pt x="176" y="127"/>
                  </a:cubicBezTo>
                  <a:cubicBezTo>
                    <a:pt x="176" y="127"/>
                    <a:pt x="192" y="56"/>
                    <a:pt x="102" y="0"/>
                  </a:cubicBezTo>
                  <a:cubicBezTo>
                    <a:pt x="31" y="38"/>
                    <a:pt x="0" y="116"/>
                    <a:pt x="29" y="2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60"/>
          <p:cNvSpPr/>
          <p:nvPr/>
        </p:nvSpPr>
        <p:spPr>
          <a:xfrm>
            <a:off x="792075" y="2897800"/>
            <a:ext cx="526200" cy="526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8" name="Google Shape;1378;p60"/>
          <p:cNvSpPr/>
          <p:nvPr/>
        </p:nvSpPr>
        <p:spPr>
          <a:xfrm>
            <a:off x="1455450" y="2897800"/>
            <a:ext cx="526200" cy="526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9" name="Google Shape;1379;p60"/>
          <p:cNvSpPr/>
          <p:nvPr/>
        </p:nvSpPr>
        <p:spPr>
          <a:xfrm>
            <a:off x="2118825" y="2897800"/>
            <a:ext cx="526200" cy="526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80" name="Google Shape;1380;p60"/>
          <p:cNvGrpSpPr/>
          <p:nvPr/>
        </p:nvGrpSpPr>
        <p:grpSpPr>
          <a:xfrm>
            <a:off x="909523" y="3015352"/>
            <a:ext cx="291308" cy="291293"/>
            <a:chOff x="266768" y="1721375"/>
            <a:chExt cx="397907" cy="397887"/>
          </a:xfrm>
        </p:grpSpPr>
        <p:sp>
          <p:nvSpPr>
            <p:cNvPr id="1381" name="Google Shape;1381;p6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60"/>
          <p:cNvGrpSpPr/>
          <p:nvPr/>
        </p:nvGrpSpPr>
        <p:grpSpPr>
          <a:xfrm>
            <a:off x="2236276" y="3015174"/>
            <a:ext cx="291293" cy="291293"/>
            <a:chOff x="1379798" y="1723250"/>
            <a:chExt cx="397887" cy="397887"/>
          </a:xfrm>
        </p:grpSpPr>
        <p:sp>
          <p:nvSpPr>
            <p:cNvPr id="1384" name="Google Shape;1384;p6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60"/>
          <p:cNvGrpSpPr/>
          <p:nvPr/>
        </p:nvGrpSpPr>
        <p:grpSpPr>
          <a:xfrm>
            <a:off x="1572921" y="3015174"/>
            <a:ext cx="291277" cy="291293"/>
            <a:chOff x="864491" y="1723250"/>
            <a:chExt cx="397866" cy="397887"/>
          </a:xfrm>
        </p:grpSpPr>
        <p:sp>
          <p:nvSpPr>
            <p:cNvPr id="1389" name="Google Shape;1389;p6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3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Feature Engineering: Data Augmentation</a:t>
            </a:r>
            <a:endParaRPr sz="2200"/>
          </a:p>
        </p:txBody>
      </p:sp>
      <p:sp>
        <p:nvSpPr>
          <p:cNvPr id="782" name="Google Shape;782;p33"/>
          <p:cNvSpPr txBox="1"/>
          <p:nvPr/>
        </p:nvSpPr>
        <p:spPr>
          <a:xfrm>
            <a:off x="448550" y="919550"/>
            <a:ext cx="4261500" cy="3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Concatenate train and test (not recommended)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Random horizontal flip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Random crop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Final image dataset: 120,000 images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3" name="Google Shape;7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2643600"/>
            <a:ext cx="53054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4"/>
          <p:cNvSpPr txBox="1">
            <a:spLocks noGrp="1"/>
          </p:cNvSpPr>
          <p:nvPr>
            <p:ph type="ctrTitle"/>
          </p:nvPr>
        </p:nvSpPr>
        <p:spPr>
          <a:xfrm>
            <a:off x="203500" y="96199"/>
            <a:ext cx="86856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GANs work</a:t>
            </a:r>
            <a:endParaRPr/>
          </a:p>
        </p:txBody>
      </p:sp>
      <p:sp>
        <p:nvSpPr>
          <p:cNvPr id="789" name="Google Shape;789;p34"/>
          <p:cNvSpPr txBox="1"/>
          <p:nvPr/>
        </p:nvSpPr>
        <p:spPr>
          <a:xfrm>
            <a:off x="157000" y="1209900"/>
            <a:ext cx="3753000" cy="3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 NNs: Generator (G) and discriminator (D)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 aims to generate fake images that appear real enough to trick D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 aims to distinguish real and artificial images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 models compete to see which one’s better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0" name="Google Shape;7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5" y="1179987"/>
            <a:ext cx="4989824" cy="33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Baseline Model: DCGAN</a:t>
            </a:r>
            <a:endParaRPr sz="2200"/>
          </a:p>
        </p:txBody>
      </p:sp>
      <p:sp>
        <p:nvSpPr>
          <p:cNvPr id="796" name="Google Shape;796;p35"/>
          <p:cNvSpPr txBox="1"/>
          <p:nvPr/>
        </p:nvSpPr>
        <p:spPr>
          <a:xfrm>
            <a:off x="0" y="784975"/>
            <a:ext cx="45231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13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Discriminator (D)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 Conv2D layers with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LeakyReLU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Dropout of 0.4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Adam optimizer with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0.0002 lr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BCE loss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3x3 kernel, stride of 2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Generator (G)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 upsampling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Conv2DTranspose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layers with LeakyReLU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4x4 kernel, stride of 2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7" name="Google Shape;7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63" y="1209550"/>
            <a:ext cx="3063475" cy="19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775" y="3182475"/>
            <a:ext cx="3063475" cy="1803993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5"/>
          <p:cNvSpPr txBox="1"/>
          <p:nvPr/>
        </p:nvSpPr>
        <p:spPr>
          <a:xfrm>
            <a:off x="5719150" y="784975"/>
            <a:ext cx="3341700" cy="4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Training Process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For every epoch, train on batches of 128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For each batch, train D on ½ batch (64) of real images, then ½ batch of fake images generated by G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Update G via D’s loss, feeding 1 batch (128) of latent noise and fake ‘real’ labels to GAN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 and D perform in tandem, never crashes (one doesn’t outperform another)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6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Baseline Model: DCGAN Evaluation</a:t>
            </a:r>
            <a:endParaRPr sz="2200"/>
          </a:p>
        </p:txBody>
      </p:sp>
      <p:sp>
        <p:nvSpPr>
          <p:cNvPr id="805" name="Google Shape;805;p36"/>
          <p:cNvSpPr txBox="1"/>
          <p:nvPr/>
        </p:nvSpPr>
        <p:spPr>
          <a:xfrm>
            <a:off x="107650" y="777475"/>
            <a:ext cx="4714500" cy="4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Scoring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Score: how many distinguishable classes InceptionV3 model predicts there is without being given labels (max score: 10 for 10 classes); gives idea on how well GAN performs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Baseline model inception score: 3.2/10 on 5000 images with ~0.4 std.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model is not sure whether there are 2 or 3 unique classes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Sample images look somewhat distinguishable; but not clear enough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6" name="Google Shape;806;p36"/>
          <p:cNvSpPr txBox="1"/>
          <p:nvPr/>
        </p:nvSpPr>
        <p:spPr>
          <a:xfrm>
            <a:off x="4875950" y="1525100"/>
            <a:ext cx="41103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Sample images: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7" name="Google Shape;8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950" y="1860698"/>
            <a:ext cx="4042925" cy="31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7"/>
          <p:cNvSpPr txBox="1">
            <a:spLocks noGrp="1"/>
          </p:cNvSpPr>
          <p:nvPr>
            <p:ph type="ctrTitle"/>
          </p:nvPr>
        </p:nvSpPr>
        <p:spPr>
          <a:xfrm>
            <a:off x="339400" y="506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79"/>
              <a:t>Model Improvement: DCGAN with One-sided Label Smoothing</a:t>
            </a:r>
            <a:endParaRPr sz="1779"/>
          </a:p>
        </p:txBody>
      </p:sp>
      <p:sp>
        <p:nvSpPr>
          <p:cNvPr id="813" name="Google Shape;813;p37"/>
          <p:cNvSpPr txBox="1"/>
          <p:nvPr/>
        </p:nvSpPr>
        <p:spPr>
          <a:xfrm>
            <a:off x="339400" y="732775"/>
            <a:ext cx="4692000" cy="4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Changes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Constrain generator with condition (number of classes), similar to cGAN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sided label smoothing on discriminator: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Prediction of real images decreased to 0.8 from 1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Prediction of fake images kept at 0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○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Increases training stability + regularizes discriminator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Halved learning rate of discriminator to 0.0001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Removed half-batch training; riskier but better potential results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fr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Applied BatchNormalization for both generator and discriminator; </a:t>
            </a:r>
            <a:r>
              <a:rPr lang="fr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helps stabilize the training process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4" name="Google Shape;8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300" y="498050"/>
            <a:ext cx="3319812" cy="229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00" y="2794850"/>
            <a:ext cx="3313999" cy="229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8"/>
          <p:cNvSpPr txBox="1">
            <a:spLocks noGrp="1"/>
          </p:cNvSpPr>
          <p:nvPr>
            <p:ph type="ctrTitle"/>
          </p:nvPr>
        </p:nvSpPr>
        <p:spPr>
          <a:xfrm>
            <a:off x="429125" y="177775"/>
            <a:ext cx="8085900" cy="5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Model Improvement: DCGAN with One-sided Label Smoothing</a:t>
            </a:r>
            <a:endParaRPr sz="2200"/>
          </a:p>
        </p:txBody>
      </p:sp>
      <p:pic>
        <p:nvPicPr>
          <p:cNvPr id="821" name="Google Shape;8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0" y="937500"/>
            <a:ext cx="9810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675" y="937500"/>
            <a:ext cx="1045533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200" y="937500"/>
            <a:ext cx="1017211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600" y="2070975"/>
            <a:ext cx="10096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7199" y="2061450"/>
            <a:ext cx="9810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6225" y="2074913"/>
            <a:ext cx="1009650" cy="10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661" y="3171925"/>
            <a:ext cx="9906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9137" y="3137300"/>
            <a:ext cx="1017200" cy="114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5750" y="3154488"/>
            <a:ext cx="981075" cy="111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5886" y="937488"/>
            <a:ext cx="9906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38"/>
          <p:cNvSpPr txBox="1"/>
          <p:nvPr/>
        </p:nvSpPr>
        <p:spPr>
          <a:xfrm>
            <a:off x="4440750" y="807400"/>
            <a:ext cx="4074300" cy="3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Sample images look a little clearer than previously, although still rather unclear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Score: ~4.5/10 on 5000 images with 0.14 std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Statistically, model performs better as well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Inception model is also more sure there are about 4 unique classes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Microsoft Office PowerPoint</Application>
  <PresentationFormat>On-screen Show (16:9)</PresentationFormat>
  <Paragraphs>292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Alexandria Medium</vt:lpstr>
      <vt:lpstr>Nunito Medium</vt:lpstr>
      <vt:lpstr>Alexandria ExtraBold</vt:lpstr>
      <vt:lpstr>PT Sans</vt:lpstr>
      <vt:lpstr>Alexandria</vt:lpstr>
      <vt:lpstr>Urbanist</vt:lpstr>
      <vt:lpstr>Maven Pro</vt:lpstr>
      <vt:lpstr>Nunito</vt:lpstr>
      <vt:lpstr>Bebas Neue</vt:lpstr>
      <vt:lpstr>Calibri</vt:lpstr>
      <vt:lpstr>Nunito Light</vt:lpstr>
      <vt:lpstr>Roboto Condensed Light</vt:lpstr>
      <vt:lpstr>Arial</vt:lpstr>
      <vt:lpstr>Anaheim</vt:lpstr>
      <vt:lpstr>DM Sans</vt:lpstr>
      <vt:lpstr>Momentum</vt:lpstr>
      <vt:lpstr> Generative Adversarial Networks on CIFAR-10 Dataset </vt:lpstr>
      <vt:lpstr>EDA: CIFAR-10</vt:lpstr>
      <vt:lpstr>EDA:Pixel Averaging</vt:lpstr>
      <vt:lpstr>Feature Engineering: Data Augmentation</vt:lpstr>
      <vt:lpstr>How GANs work</vt:lpstr>
      <vt:lpstr>Baseline Model: DCGAN</vt:lpstr>
      <vt:lpstr>Baseline Model: DCGAN Evaluation</vt:lpstr>
      <vt:lpstr>Model Improvement: DCGAN with One-sided Label Smoothing</vt:lpstr>
      <vt:lpstr>Model Improvement: DCGAN with One-sided Label Smoothing</vt:lpstr>
      <vt:lpstr>Model Improvement: cGAN</vt:lpstr>
      <vt:lpstr>Model Improvement: Improved cGAN</vt:lpstr>
      <vt:lpstr>Model Improvement: Improved cGAN</vt:lpstr>
      <vt:lpstr>Conclusions and areas for improvement</vt:lpstr>
      <vt:lpstr> Reinforcement Learning Gym’s Pendulum </vt:lpstr>
      <vt:lpstr>Table of Content</vt:lpstr>
      <vt:lpstr>Background Research</vt:lpstr>
      <vt:lpstr>PowerPoint Presentation</vt:lpstr>
      <vt:lpstr>What is a DQN:</vt:lpstr>
      <vt:lpstr>Initial Approach </vt:lpstr>
      <vt:lpstr>Revised Approach</vt:lpstr>
      <vt:lpstr>Solving the instability problem</vt:lpstr>
      <vt:lpstr>Tuning [Can Choose to Switch Back to Code]</vt:lpstr>
      <vt:lpstr>Tuning (1)  - Number of Actions, Discount Factor</vt:lpstr>
      <vt:lpstr>Tuning (2) - Learning Rate &amp; Epsilon Adjustment</vt:lpstr>
      <vt:lpstr>Tuning (3) - Memory Length &amp; Update Target/Episode</vt:lpstr>
      <vt:lpstr>Tuning (4) - Normalized Rewards </vt:lpstr>
      <vt:lpstr>Final Model and Evaluation</vt:lpstr>
      <vt:lpstr>An Alternative Solution DDPG()</vt:lpstr>
      <vt:lpstr>PowerPoint Presentation</vt:lpstr>
      <vt:lpstr>Results of base model of a not tuned basic DPGG Network: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Generative Adversarial Networks on CIFAR-10 Dataset </dc:title>
  <cp:lastModifiedBy>Hazem Patel</cp:lastModifiedBy>
  <cp:revision>1</cp:revision>
  <dcterms:modified xsi:type="dcterms:W3CDTF">2024-02-03T15:17:23Z</dcterms:modified>
</cp:coreProperties>
</file>